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5"/>
  </p:notesMasterIdLst>
  <p:sldIdLst>
    <p:sldId id="307" r:id="rId2"/>
    <p:sldId id="308" r:id="rId3"/>
    <p:sldId id="309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C5BAC75-A5D4-AA5D-8543-EFAA55A0E7A2}" name="Keeley Sneek" initials="" userId="S::ksneek@Passcodetoparenting.com::0918e321-5e7a-4408-ab26-0e26f4865866" providerId="AD"/>
  <p188:author id="{5F9EFDBB-37D0-5ED4-7589-8B7D06CEB9BC}" name="Peta Kerr" initials="PK" userId="S::PetaKerr@Passcodetoparenting.com::c0852d21-eaf4-472e-8539-bf1d9d0620cb" providerId="AD"/>
  <p188:author id="{B55B2FEF-0176-EE41-0FD4-C8619B5828B6}" name="Kaitlin Kushan" initials="" userId="S::KaitlinKushan@Passcodetoparenting.com::301e9b48-e423-4b53-8e48-667caa85ff0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6F4F5"/>
    <a:srgbClr val="FAE7E3"/>
    <a:srgbClr val="0F1728"/>
    <a:srgbClr val="133A60"/>
    <a:srgbClr val="9DC8CD"/>
    <a:srgbClr val="6E9296"/>
    <a:srgbClr val="EBC1BA"/>
    <a:srgbClr val="EEE7E0"/>
    <a:srgbClr val="C3DBDD"/>
    <a:srgbClr val="EDE8E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8EC89AB-FFDA-B16D-B494-DD164AACA4B1}" v="82" dt="2026-09-28T22:20:43.104"/>
    <p1510:client id="{A2800928-C54C-1E41-AE11-6DE2EAC42BDA}" v="38" dt="2026-09-29T01:02:23.21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66" d="100"/>
          <a:sy n="66" d="100"/>
        </p:scale>
        <p:origin x="0" y="0"/>
      </p:cViewPr>
      <p:guideLst/>
    </p:cSldViewPr>
  </p:slide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12" Type="http://schemas.microsoft.com/office/2018/10/relationships/authors" Target="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11" Type="http://schemas.microsoft.com/office/2015/10/relationships/revisionInfo" Target="revisionInfo.xml"/><Relationship Id="rId5" Type="http://schemas.openxmlformats.org/officeDocument/2006/relationships/notesMaster" Target="notesMasters/notesMaster1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a Kerr" userId="c0852d21-eaf4-472e-8539-bf1d9d0620cb" providerId="ADAL" clId="{D0C26ED5-ADC6-4381-9006-E126C5C99ACD}"/>
    <pc:docChg chg="modSld">
      <pc:chgData name="Peta Kerr" userId="c0852d21-eaf4-472e-8539-bf1d9d0620cb" providerId="ADAL" clId="{D0C26ED5-ADC6-4381-9006-E126C5C99ACD}" dt="2026-09-28T23:40:03.489" v="4" actId="14100"/>
      <pc:docMkLst>
        <pc:docMk/>
      </pc:docMkLst>
      <pc:sldChg chg="modSp mod">
        <pc:chgData name="Peta Kerr" userId="c0852d21-eaf4-472e-8539-bf1d9d0620cb" providerId="ADAL" clId="{D0C26ED5-ADC6-4381-9006-E126C5C99ACD}" dt="2026-09-28T23:39:05.270" v="3" actId="14100"/>
        <pc:sldMkLst>
          <pc:docMk/>
          <pc:sldMk cId="3179402453" sldId="292"/>
        </pc:sldMkLst>
        <pc:spChg chg="mod">
          <ac:chgData name="Peta Kerr" userId="c0852d21-eaf4-472e-8539-bf1d9d0620cb" providerId="ADAL" clId="{D0C26ED5-ADC6-4381-9006-E126C5C99ACD}" dt="2026-09-28T23:39:05.270" v="3" actId="14100"/>
          <ac:spMkLst>
            <pc:docMk/>
            <pc:sldMk cId="3179402453" sldId="292"/>
            <ac:spMk id="2" creationId="{361E02A0-68B6-27A0-1751-5129C8AA3093}"/>
          </ac:spMkLst>
        </pc:spChg>
      </pc:sldChg>
      <pc:sldChg chg="modSp mod">
        <pc:chgData name="Peta Kerr" userId="c0852d21-eaf4-472e-8539-bf1d9d0620cb" providerId="ADAL" clId="{D0C26ED5-ADC6-4381-9006-E126C5C99ACD}" dt="2026-09-28T23:40:03.489" v="4" actId="14100"/>
        <pc:sldMkLst>
          <pc:docMk/>
          <pc:sldMk cId="4102716589" sldId="301"/>
        </pc:sldMkLst>
        <pc:spChg chg="mod">
          <ac:chgData name="Peta Kerr" userId="c0852d21-eaf4-472e-8539-bf1d9d0620cb" providerId="ADAL" clId="{D0C26ED5-ADC6-4381-9006-E126C5C99ACD}" dt="2026-09-28T23:40:03.489" v="4" actId="14100"/>
          <ac:spMkLst>
            <pc:docMk/>
            <pc:sldMk cId="4102716589" sldId="301"/>
            <ac:spMk id="2" creationId="{BDC5D3EE-8BD5-0B80-B4D9-3C119937A8A4}"/>
          </ac:spMkLst>
        </pc:spChg>
      </pc:sldChg>
      <pc:sldChg chg="modSp mod">
        <pc:chgData name="Peta Kerr" userId="c0852d21-eaf4-472e-8539-bf1d9d0620cb" providerId="ADAL" clId="{D0C26ED5-ADC6-4381-9006-E126C5C99ACD}" dt="2026-09-28T23:38:05.800" v="1" actId="122"/>
        <pc:sldMkLst>
          <pc:docMk/>
          <pc:sldMk cId="846090368" sldId="302"/>
        </pc:sldMkLst>
        <pc:spChg chg="mod">
          <ac:chgData name="Peta Kerr" userId="c0852d21-eaf4-472e-8539-bf1d9d0620cb" providerId="ADAL" clId="{D0C26ED5-ADC6-4381-9006-E126C5C99ACD}" dt="2026-09-28T23:38:05.800" v="1" actId="122"/>
          <ac:spMkLst>
            <pc:docMk/>
            <pc:sldMk cId="846090368" sldId="302"/>
            <ac:spMk id="2" creationId="{1D48C956-A569-553C-F0F7-3BC1859161D1}"/>
          </ac:spMkLst>
        </pc:spChg>
      </pc:sldChg>
    </pc:docChg>
  </pc:docChgLst>
  <pc:docChgLst>
    <pc:chgData name="Keeley Sneek" userId="S::ksneek@passcodetoparenting.com::0918e321-5e7a-4408-ab26-0e26f4865866" providerId="AD" clId="Web-{68EC89AB-FFDA-B16D-B494-DD164AACA4B1}"/>
    <pc:docChg chg="delSld modSld">
      <pc:chgData name="Keeley Sneek" userId="S::ksneek@passcodetoparenting.com::0918e321-5e7a-4408-ab26-0e26f4865866" providerId="AD" clId="Web-{68EC89AB-FFDA-B16D-B494-DD164AACA4B1}" dt="2026-09-28T22:20:43.104" v="63" actId="1076"/>
      <pc:docMkLst>
        <pc:docMk/>
      </pc:docMkLst>
      <pc:sldChg chg="del">
        <pc:chgData name="Keeley Sneek" userId="S::ksneek@passcodetoparenting.com::0918e321-5e7a-4408-ab26-0e26f4865866" providerId="AD" clId="Web-{68EC89AB-FFDA-B16D-B494-DD164AACA4B1}" dt="2026-09-28T21:42:11.440" v="54"/>
        <pc:sldMkLst>
          <pc:docMk/>
          <pc:sldMk cId="965628061" sldId="260"/>
        </pc:sldMkLst>
      </pc:sldChg>
      <pc:sldChg chg="del">
        <pc:chgData name="Keeley Sneek" userId="S::ksneek@passcodetoparenting.com::0918e321-5e7a-4408-ab26-0e26f4865866" providerId="AD" clId="Web-{68EC89AB-FFDA-B16D-B494-DD164AACA4B1}" dt="2026-09-28T21:42:19.580" v="55"/>
        <pc:sldMkLst>
          <pc:docMk/>
          <pc:sldMk cId="196296277" sldId="262"/>
        </pc:sldMkLst>
      </pc:sldChg>
      <pc:sldChg chg="del">
        <pc:chgData name="Keeley Sneek" userId="S::ksneek@passcodetoparenting.com::0918e321-5e7a-4408-ab26-0e26f4865866" providerId="AD" clId="Web-{68EC89AB-FFDA-B16D-B494-DD164AACA4B1}" dt="2026-09-28T21:42:31.955" v="59"/>
        <pc:sldMkLst>
          <pc:docMk/>
          <pc:sldMk cId="3005583888" sldId="265"/>
        </pc:sldMkLst>
      </pc:sldChg>
      <pc:sldChg chg="del">
        <pc:chgData name="Keeley Sneek" userId="S::ksneek@passcodetoparenting.com::0918e321-5e7a-4408-ab26-0e26f4865866" providerId="AD" clId="Web-{68EC89AB-FFDA-B16D-B494-DD164AACA4B1}" dt="2026-09-28T21:42:23.455" v="56"/>
        <pc:sldMkLst>
          <pc:docMk/>
          <pc:sldMk cId="1010047081" sldId="267"/>
        </pc:sldMkLst>
      </pc:sldChg>
      <pc:sldChg chg="del">
        <pc:chgData name="Keeley Sneek" userId="S::ksneek@passcodetoparenting.com::0918e321-5e7a-4408-ab26-0e26f4865866" providerId="AD" clId="Web-{68EC89AB-FFDA-B16D-B494-DD164AACA4B1}" dt="2026-09-28T21:42:26.643" v="57"/>
        <pc:sldMkLst>
          <pc:docMk/>
          <pc:sldMk cId="4194721983" sldId="268"/>
        </pc:sldMkLst>
      </pc:sldChg>
      <pc:sldChg chg="del">
        <pc:chgData name="Keeley Sneek" userId="S::ksneek@passcodetoparenting.com::0918e321-5e7a-4408-ab26-0e26f4865866" providerId="AD" clId="Web-{68EC89AB-FFDA-B16D-B494-DD164AACA4B1}" dt="2026-09-28T21:42:29.487" v="58"/>
        <pc:sldMkLst>
          <pc:docMk/>
          <pc:sldMk cId="2174938622" sldId="269"/>
        </pc:sldMkLst>
      </pc:sldChg>
      <pc:sldChg chg="del">
        <pc:chgData name="Keeley Sneek" userId="S::ksneek@passcodetoparenting.com::0918e321-5e7a-4408-ab26-0e26f4865866" providerId="AD" clId="Web-{68EC89AB-FFDA-B16D-B494-DD164AACA4B1}" dt="2026-09-28T21:42:42.455" v="62"/>
        <pc:sldMkLst>
          <pc:docMk/>
          <pc:sldMk cId="847250239" sldId="276"/>
        </pc:sldMkLst>
      </pc:sldChg>
      <pc:sldChg chg="del">
        <pc:chgData name="Keeley Sneek" userId="S::ksneek@passcodetoparenting.com::0918e321-5e7a-4408-ab26-0e26f4865866" providerId="AD" clId="Web-{68EC89AB-FFDA-B16D-B494-DD164AACA4B1}" dt="2026-09-28T21:42:35.955" v="60"/>
        <pc:sldMkLst>
          <pc:docMk/>
          <pc:sldMk cId="1281296050" sldId="278"/>
        </pc:sldMkLst>
      </pc:sldChg>
      <pc:sldChg chg="del">
        <pc:chgData name="Keeley Sneek" userId="S::ksneek@passcodetoparenting.com::0918e321-5e7a-4408-ab26-0e26f4865866" providerId="AD" clId="Web-{68EC89AB-FFDA-B16D-B494-DD164AACA4B1}" dt="2026-09-28T21:42:38.643" v="61"/>
        <pc:sldMkLst>
          <pc:docMk/>
          <pc:sldMk cId="126407725" sldId="279"/>
        </pc:sldMkLst>
      </pc:sldChg>
      <pc:sldChg chg="modSp">
        <pc:chgData name="Keeley Sneek" userId="S::ksneek@passcodetoparenting.com::0918e321-5e7a-4408-ab26-0e26f4865866" providerId="AD" clId="Web-{68EC89AB-FFDA-B16D-B494-DD164AACA4B1}" dt="2026-09-28T22:20:43.104" v="63" actId="1076"/>
        <pc:sldMkLst>
          <pc:docMk/>
          <pc:sldMk cId="3111382084" sldId="295"/>
        </pc:sldMkLst>
        <pc:spChg chg="mod">
          <ac:chgData name="Keeley Sneek" userId="S::ksneek@passcodetoparenting.com::0918e321-5e7a-4408-ab26-0e26f4865866" providerId="AD" clId="Web-{68EC89AB-FFDA-B16D-B494-DD164AACA4B1}" dt="2026-09-28T22:20:43.104" v="63" actId="1076"/>
          <ac:spMkLst>
            <pc:docMk/>
            <pc:sldMk cId="3111382084" sldId="295"/>
            <ac:spMk id="11" creationId="{4E2C7982-CF74-E50B-738F-A41750B0B915}"/>
          </ac:spMkLst>
        </pc:spChg>
      </pc:sldChg>
      <pc:sldChg chg="addSp delSp modSp">
        <pc:chgData name="Keeley Sneek" userId="S::ksneek@passcodetoparenting.com::0918e321-5e7a-4408-ab26-0e26f4865866" providerId="AD" clId="Web-{68EC89AB-FFDA-B16D-B494-DD164AACA4B1}" dt="2026-09-28T21:41:56.877" v="53" actId="14100"/>
        <pc:sldMkLst>
          <pc:docMk/>
          <pc:sldMk cId="792512058" sldId="299"/>
        </pc:sldMkLst>
        <pc:spChg chg="add mod ord">
          <ac:chgData name="Keeley Sneek" userId="S::ksneek@passcodetoparenting.com::0918e321-5e7a-4408-ab26-0e26f4865866" providerId="AD" clId="Web-{68EC89AB-FFDA-B16D-B494-DD164AACA4B1}" dt="2026-09-28T21:41:05.221" v="43" actId="14100"/>
          <ac:spMkLst>
            <pc:docMk/>
            <pc:sldMk cId="792512058" sldId="299"/>
            <ac:spMk id="4" creationId="{199ED478-8AB0-9FAB-CDBD-7D6DFE293192}"/>
          </ac:spMkLst>
        </pc:spChg>
        <pc:spChg chg="add del mod">
          <ac:chgData name="Keeley Sneek" userId="S::ksneek@passcodetoparenting.com::0918e321-5e7a-4408-ab26-0e26f4865866" providerId="AD" clId="Web-{68EC89AB-FFDA-B16D-B494-DD164AACA4B1}" dt="2026-09-28T21:41:48.862" v="52" actId="1076"/>
          <ac:spMkLst>
            <pc:docMk/>
            <pc:sldMk cId="792512058" sldId="299"/>
            <ac:spMk id="6" creationId="{02A2D79C-F08E-4BD3-5349-78862407D874}"/>
          </ac:spMkLst>
        </pc:spChg>
        <pc:spChg chg="add mod ord">
          <ac:chgData name="Keeley Sneek" userId="S::ksneek@passcodetoparenting.com::0918e321-5e7a-4408-ab26-0e26f4865866" providerId="AD" clId="Web-{68EC89AB-FFDA-B16D-B494-DD164AACA4B1}" dt="2026-09-28T21:41:56.877" v="53" actId="14100"/>
          <ac:spMkLst>
            <pc:docMk/>
            <pc:sldMk cId="792512058" sldId="299"/>
            <ac:spMk id="8" creationId="{12C2B867-F6AD-6296-ADE5-B77BC76DCE33}"/>
          </ac:spMkLst>
        </pc:spChg>
        <pc:spChg chg="add del mod">
          <ac:chgData name="Keeley Sneek" userId="S::ksneek@passcodetoparenting.com::0918e321-5e7a-4408-ab26-0e26f4865866" providerId="AD" clId="Web-{68EC89AB-FFDA-B16D-B494-DD164AACA4B1}" dt="2026-09-28T21:41:36.799" v="48"/>
          <ac:spMkLst>
            <pc:docMk/>
            <pc:sldMk cId="792512058" sldId="299"/>
            <ac:spMk id="10" creationId="{B5100426-33AF-D770-AC35-37ECF694D004}"/>
          </ac:spMkLst>
        </pc:spChg>
      </pc:sldChg>
    </pc:docChg>
  </pc:docChgLst>
  <pc:docChgLst>
    <pc:chgData name="Peta Kerr" userId="c0852d21-eaf4-472e-8539-bf1d9d0620cb" providerId="ADAL" clId="{98E23511-44EB-527D-977A-04AFDA67CBD1}"/>
    <pc:docChg chg="undo custSel addSld delSld modSld modNotesMaster">
      <pc:chgData name="Peta Kerr" userId="c0852d21-eaf4-472e-8539-bf1d9d0620cb" providerId="ADAL" clId="{98E23511-44EB-527D-977A-04AFDA67CBD1}" dt="2026-09-29T01:13:53.114" v="654" actId="26606"/>
      <pc:docMkLst>
        <pc:docMk/>
      </pc:docMkLst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2679994606" sldId="256"/>
        </pc:sldMkLst>
      </pc:sldChg>
      <pc:sldChg chg="del modNotes">
        <pc:chgData name="Peta Kerr" userId="c0852d21-eaf4-472e-8539-bf1d9d0620cb" providerId="ADAL" clId="{98E23511-44EB-527D-977A-04AFDA67CBD1}" dt="2026-09-29T01:13:53.114" v="654" actId="26606"/>
        <pc:sldMkLst>
          <pc:docMk/>
          <pc:sldMk cId="106767042" sldId="259"/>
        </pc:sldMkLst>
      </pc:sldChg>
      <pc:sldChg chg="modSp del mod modNotes">
        <pc:chgData name="Peta Kerr" userId="c0852d21-eaf4-472e-8539-bf1d9d0620cb" providerId="ADAL" clId="{98E23511-44EB-527D-977A-04AFDA67CBD1}" dt="2026-09-29T01:13:53.114" v="654" actId="26606"/>
        <pc:sldMkLst>
          <pc:docMk/>
          <pc:sldMk cId="2999555525" sldId="274"/>
        </pc:sldMkLst>
        <pc:spChg chg="mod">
          <ac:chgData name="Peta Kerr" userId="c0852d21-eaf4-472e-8539-bf1d9d0620cb" providerId="ADAL" clId="{98E23511-44EB-527D-977A-04AFDA67CBD1}" dt="2026-09-29T00:15:14.531" v="601" actId="20577"/>
          <ac:spMkLst>
            <pc:docMk/>
            <pc:sldMk cId="2999555525" sldId="274"/>
            <ac:spMk id="4" creationId="{BA723899-8A60-884F-B9F0-B21C4F1AA7FB}"/>
          </ac:spMkLst>
        </pc:spChg>
      </pc:sldChg>
      <pc:sldChg chg="del">
        <pc:chgData name="Peta Kerr" userId="c0852d21-eaf4-472e-8539-bf1d9d0620cb" providerId="ADAL" clId="{98E23511-44EB-527D-977A-04AFDA67CBD1}" dt="2026-09-29T01:13:53.114" v="654" actId="26606"/>
        <pc:sldMkLst>
          <pc:docMk/>
          <pc:sldMk cId="3538335243" sldId="275"/>
        </pc:sldMkLst>
      </pc:sldChg>
      <pc:sldChg chg="modSp del mod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3870137174" sldId="280"/>
        </pc:sldMkLst>
        <pc:picChg chg="mod">
          <ac:chgData name="Peta Kerr" userId="c0852d21-eaf4-472e-8539-bf1d9d0620cb" providerId="ADAL" clId="{98E23511-44EB-527D-977A-04AFDA67CBD1}" dt="2026-09-29T01:12:53.581" v="653" actId="26606"/>
          <ac:picMkLst>
            <pc:docMk/>
            <pc:sldMk cId="3870137174" sldId="280"/>
            <ac:picMk id="6" creationId="{9DA4BDEF-9A31-4418-E8BD-E47546565409}"/>
          </ac:picMkLst>
        </pc:picChg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4272596713" sldId="282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777217498" sldId="283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858704785" sldId="284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675277490" sldId="285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4197021086" sldId="286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2136769892" sldId="287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1525838202" sldId="288"/>
        </pc:sldMkLst>
      </pc:sldChg>
      <pc:sldChg chg="modSp del mod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3202131690" sldId="289"/>
        </pc:sldMkLst>
        <pc:spChg chg="mod">
          <ac:chgData name="Peta Kerr" userId="c0852d21-eaf4-472e-8539-bf1d9d0620cb" providerId="ADAL" clId="{98E23511-44EB-527D-977A-04AFDA67CBD1}" dt="2026-09-18T16:32:02.223" v="0" actId="113"/>
          <ac:spMkLst>
            <pc:docMk/>
            <pc:sldMk cId="3202131690" sldId="289"/>
            <ac:spMk id="6" creationId="{D383AB71-391E-9330-6F30-65338F243793}"/>
          </ac:spMkLst>
        </pc:spChg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765194299" sldId="290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1227744575" sldId="291"/>
        </pc:sldMkLst>
      </pc:sldChg>
      <pc:sldChg chg="modSp del mod modNotes">
        <pc:chgData name="Peta Kerr" userId="c0852d21-eaf4-472e-8539-bf1d9d0620cb" providerId="ADAL" clId="{98E23511-44EB-527D-977A-04AFDA67CBD1}" dt="2026-09-29T01:13:53.114" v="654" actId="26606"/>
        <pc:sldMkLst>
          <pc:docMk/>
          <pc:sldMk cId="3179402453" sldId="292"/>
        </pc:sldMkLst>
        <pc:spChg chg="mod">
          <ac:chgData name="Peta Kerr" userId="c0852d21-eaf4-472e-8539-bf1d9d0620cb" providerId="ADAL" clId="{98E23511-44EB-527D-977A-04AFDA67CBD1}" dt="2026-09-18T17:21:27.936" v="588" actId="20577"/>
          <ac:spMkLst>
            <pc:docMk/>
            <pc:sldMk cId="3179402453" sldId="292"/>
            <ac:spMk id="2" creationId="{361E02A0-68B6-27A0-1751-5129C8AA3093}"/>
          </ac:spMkLst>
        </pc:spChg>
        <pc:spChg chg="mod">
          <ac:chgData name="Peta Kerr" userId="c0852d21-eaf4-472e-8539-bf1d9d0620cb" providerId="ADAL" clId="{98E23511-44EB-527D-977A-04AFDA67CBD1}" dt="2026-09-18T17:21:40.370" v="591" actId="20577"/>
          <ac:spMkLst>
            <pc:docMk/>
            <pc:sldMk cId="3179402453" sldId="292"/>
            <ac:spMk id="6" creationId="{3B453184-607C-3D10-B5F1-95029247FCA6}"/>
          </ac:spMkLst>
        </pc:spChg>
      </pc:sldChg>
      <pc:sldChg chg="del modNotes">
        <pc:chgData name="Peta Kerr" userId="c0852d21-eaf4-472e-8539-bf1d9d0620cb" providerId="ADAL" clId="{98E23511-44EB-527D-977A-04AFDA67CBD1}" dt="2026-09-29T01:13:53.114" v="654" actId="26606"/>
        <pc:sldMkLst>
          <pc:docMk/>
          <pc:sldMk cId="2589342186" sldId="293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1808878617" sldId="294"/>
        </pc:sldMkLst>
      </pc:sldChg>
      <pc:sldChg chg="del modNotes">
        <pc:chgData name="Peta Kerr" userId="c0852d21-eaf4-472e-8539-bf1d9d0620cb" providerId="ADAL" clId="{98E23511-44EB-527D-977A-04AFDA67CBD1}" dt="2026-09-29T01:13:53.114" v="654" actId="26606"/>
        <pc:sldMkLst>
          <pc:docMk/>
          <pc:sldMk cId="3111382084" sldId="295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1556147312" sldId="296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792512058" sldId="299"/>
        </pc:sldMkLst>
      </pc:sldChg>
      <pc:sldChg chg="del modNotes">
        <pc:chgData name="Peta Kerr" userId="c0852d21-eaf4-472e-8539-bf1d9d0620cb" providerId="ADAL" clId="{98E23511-44EB-527D-977A-04AFDA67CBD1}" dt="2026-09-29T01:13:53.114" v="654" actId="26606"/>
        <pc:sldMkLst>
          <pc:docMk/>
          <pc:sldMk cId="465477123" sldId="300"/>
        </pc:sldMkLst>
      </pc:sldChg>
      <pc:sldChg chg="modSp new del mod">
        <pc:chgData name="Peta Kerr" userId="c0852d21-eaf4-472e-8539-bf1d9d0620cb" providerId="ADAL" clId="{98E23511-44EB-527D-977A-04AFDA67CBD1}" dt="2026-09-29T01:13:53.114" v="654" actId="26606"/>
        <pc:sldMkLst>
          <pc:docMk/>
          <pc:sldMk cId="4102716589" sldId="301"/>
        </pc:sldMkLst>
        <pc:spChg chg="mod">
          <ac:chgData name="Peta Kerr" userId="c0852d21-eaf4-472e-8539-bf1d9d0620cb" providerId="ADAL" clId="{98E23511-44EB-527D-977A-04AFDA67CBD1}" dt="2026-09-18T17:18:38.063" v="560" actId="20577"/>
          <ac:spMkLst>
            <pc:docMk/>
            <pc:sldMk cId="4102716589" sldId="301"/>
            <ac:spMk id="2" creationId="{BDC5D3EE-8BD5-0B80-B4D9-3C119937A8A4}"/>
          </ac:spMkLst>
        </pc:spChg>
      </pc:sldChg>
      <pc:sldChg chg="modSp new del mod">
        <pc:chgData name="Peta Kerr" userId="c0852d21-eaf4-472e-8539-bf1d9d0620cb" providerId="ADAL" clId="{98E23511-44EB-527D-977A-04AFDA67CBD1}" dt="2026-09-29T01:13:53.114" v="654" actId="26606"/>
        <pc:sldMkLst>
          <pc:docMk/>
          <pc:sldMk cId="846090368" sldId="302"/>
        </pc:sldMkLst>
        <pc:spChg chg="mod">
          <ac:chgData name="Peta Kerr" userId="c0852d21-eaf4-472e-8539-bf1d9d0620cb" providerId="ADAL" clId="{98E23511-44EB-527D-977A-04AFDA67CBD1}" dt="2026-09-18T17:19:59.679" v="572" actId="20577"/>
          <ac:spMkLst>
            <pc:docMk/>
            <pc:sldMk cId="846090368" sldId="302"/>
            <ac:spMk id="2" creationId="{1D48C956-A569-553C-F0F7-3BC1859161D1}"/>
          </ac:spMkLst>
        </pc:spChg>
      </pc:sldChg>
      <pc:sldChg chg="del modNotes">
        <pc:chgData name="Peta Kerr" userId="c0852d21-eaf4-472e-8539-bf1d9d0620cb" providerId="ADAL" clId="{98E23511-44EB-527D-977A-04AFDA67CBD1}" dt="2026-09-29T01:13:53.114" v="654" actId="26606"/>
        <pc:sldMkLst>
          <pc:docMk/>
          <pc:sldMk cId="1970705043" sldId="303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2144056086" sldId="304"/>
        </pc:sldMkLst>
      </pc:sldChg>
      <pc:sldChg chg="del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907479372" sldId="305"/>
        </pc:sldMkLst>
      </pc:sldChg>
      <pc:sldChg chg="modSp del mod modNotes modNotesTx">
        <pc:chgData name="Peta Kerr" userId="c0852d21-eaf4-472e-8539-bf1d9d0620cb" providerId="ADAL" clId="{98E23511-44EB-527D-977A-04AFDA67CBD1}" dt="2026-09-29T01:13:53.114" v="654" actId="26606"/>
        <pc:sldMkLst>
          <pc:docMk/>
          <pc:sldMk cId="2786510305" sldId="306"/>
        </pc:sldMkLst>
        <pc:spChg chg="mod">
          <ac:chgData name="Peta Kerr" userId="c0852d21-eaf4-472e-8539-bf1d9d0620cb" providerId="ADAL" clId="{98E23511-44EB-527D-977A-04AFDA67CBD1}" dt="2026-09-29T01:02:47.063" v="624" actId="20577"/>
          <ac:spMkLst>
            <pc:docMk/>
            <pc:sldMk cId="2786510305" sldId="306"/>
            <ac:spMk id="3" creationId="{95F9629C-329B-1A1C-CED2-C636A5344B8F}"/>
          </ac:spMkLst>
        </pc:spChg>
      </pc:sldChg>
      <pc:sldChg chg="add">
        <pc:chgData name="Peta Kerr" userId="c0852d21-eaf4-472e-8539-bf1d9d0620cb" providerId="ADAL" clId="{98E23511-44EB-527D-977A-04AFDA67CBD1}" dt="2026-09-29T01:12:53.581" v="653" actId="26606"/>
        <pc:sldMkLst>
          <pc:docMk/>
          <pc:sldMk cId="0" sldId="307"/>
        </pc:sldMkLst>
      </pc:sldChg>
      <pc:sldChg chg="add">
        <pc:chgData name="Peta Kerr" userId="c0852d21-eaf4-472e-8539-bf1d9d0620cb" providerId="ADAL" clId="{98E23511-44EB-527D-977A-04AFDA67CBD1}" dt="2026-09-29T01:12:53.581" v="653" actId="26606"/>
        <pc:sldMkLst>
          <pc:docMk/>
          <pc:sldMk cId="0" sldId="308"/>
        </pc:sldMkLst>
      </pc:sldChg>
      <pc:sldChg chg="add">
        <pc:chgData name="Peta Kerr" userId="c0852d21-eaf4-472e-8539-bf1d9d0620cb" providerId="ADAL" clId="{98E23511-44EB-527D-977A-04AFDA67CBD1}" dt="2026-09-29T01:12:53.581" v="653" actId="26606"/>
        <pc:sldMkLst>
          <pc:docMk/>
          <pc:sldMk cId="0" sldId="309"/>
        </pc:sldMkLst>
      </pc:sldChg>
    </pc:docChg>
  </pc:docChgLst>
  <pc:docChgLst>
    <pc:chgData name="Keeley Sneek" userId="S::ksneek@passcodetoparenting.com::0918e321-5e7a-4408-ab26-0e26f4865866" providerId="AD" clId="Web-{5CBD68C7-78D1-27C3-9C68-5CCACD82608D}"/>
    <pc:docChg chg="modSld">
      <pc:chgData name="Keeley Sneek" userId="S::ksneek@passcodetoparenting.com::0918e321-5e7a-4408-ab26-0e26f4865866" providerId="AD" clId="Web-{5CBD68C7-78D1-27C3-9C68-5CCACD82608D}" dt="2026-09-22T02:01:31.696" v="137"/>
      <pc:docMkLst>
        <pc:docMk/>
      </pc:docMkLst>
      <pc:sldChg chg="addSp delSp modSp">
        <pc:chgData name="Keeley Sneek" userId="S::ksneek@passcodetoparenting.com::0918e321-5e7a-4408-ab26-0e26f4865866" providerId="AD" clId="Web-{5CBD68C7-78D1-27C3-9C68-5CCACD82608D}" dt="2026-09-22T01:54:27.478" v="79" actId="1076"/>
        <pc:sldMkLst>
          <pc:docMk/>
          <pc:sldMk cId="1227744575" sldId="291"/>
        </pc:sldMkLst>
        <pc:spChg chg="mod">
          <ac:chgData name="Keeley Sneek" userId="S::ksneek@passcodetoparenting.com::0918e321-5e7a-4408-ab26-0e26f4865866" providerId="AD" clId="Web-{5CBD68C7-78D1-27C3-9C68-5CCACD82608D}" dt="2026-09-22T01:54:27.478" v="79" actId="1076"/>
          <ac:spMkLst>
            <pc:docMk/>
            <pc:sldMk cId="1227744575" sldId="291"/>
            <ac:spMk id="2" creationId="{BB3EFCE5-5842-86B1-9608-8024C7679E40}"/>
          </ac:spMkLst>
        </pc:spChg>
        <pc:spChg chg="mod">
          <ac:chgData name="Keeley Sneek" userId="S::ksneek@passcodetoparenting.com::0918e321-5e7a-4408-ab26-0e26f4865866" providerId="AD" clId="Web-{5CBD68C7-78D1-27C3-9C68-5CCACD82608D}" dt="2026-09-22T01:54:02.180" v="77" actId="1076"/>
          <ac:spMkLst>
            <pc:docMk/>
            <pc:sldMk cId="1227744575" sldId="291"/>
            <ac:spMk id="6" creationId="{A9A6CF9A-B92E-E204-715E-454FA48E7849}"/>
          </ac:spMkLst>
        </pc:spChg>
      </pc:sldChg>
      <pc:sldChg chg="addSp modSp mod modClrScheme chgLayout">
        <pc:chgData name="Keeley Sneek" userId="S::ksneek@passcodetoparenting.com::0918e321-5e7a-4408-ab26-0e26f4865866" providerId="AD" clId="Web-{5CBD68C7-78D1-27C3-9C68-5CCACD82608D}" dt="2026-09-22T02:01:31.696" v="137"/>
        <pc:sldMkLst>
          <pc:docMk/>
          <pc:sldMk cId="3111382084" sldId="295"/>
        </pc:sldMkLst>
        <pc:spChg chg="mod ord">
          <ac:chgData name="Keeley Sneek" userId="S::ksneek@passcodetoparenting.com::0918e321-5e7a-4408-ab26-0e26f4865866" providerId="AD" clId="Web-{5CBD68C7-78D1-27C3-9C68-5CCACD82608D}" dt="2026-09-22T02:01:31.696" v="137"/>
          <ac:spMkLst>
            <pc:docMk/>
            <pc:sldMk cId="3111382084" sldId="295"/>
            <ac:spMk id="2" creationId="{9951E350-86AD-2F57-943A-0AD840D455A1}"/>
          </ac:spMkLst>
        </pc:spChg>
        <pc:spChg chg="mod ord">
          <ac:chgData name="Keeley Sneek" userId="S::ksneek@passcodetoparenting.com::0918e321-5e7a-4408-ab26-0e26f4865866" providerId="AD" clId="Web-{5CBD68C7-78D1-27C3-9C68-5CCACD82608D}" dt="2026-09-22T02:01:31.696" v="137"/>
          <ac:spMkLst>
            <pc:docMk/>
            <pc:sldMk cId="3111382084" sldId="295"/>
            <ac:spMk id="5" creationId="{2088E650-9F04-E767-4413-826A13103A8A}"/>
          </ac:spMkLst>
        </pc:spChg>
        <pc:spChg chg="mod ord">
          <ac:chgData name="Keeley Sneek" userId="S::ksneek@passcodetoparenting.com::0918e321-5e7a-4408-ab26-0e26f4865866" providerId="AD" clId="Web-{5CBD68C7-78D1-27C3-9C68-5CCACD82608D}" dt="2026-09-22T02:01:31.696" v="137"/>
          <ac:spMkLst>
            <pc:docMk/>
            <pc:sldMk cId="3111382084" sldId="295"/>
            <ac:spMk id="6" creationId="{436F5265-624E-BAD8-E62A-D136C3940FA9}"/>
          </ac:spMkLst>
        </pc:spChg>
      </pc:sldChg>
      <pc:sldChg chg="addSp delSp modSp">
        <pc:chgData name="Keeley Sneek" userId="S::ksneek@passcodetoparenting.com::0918e321-5e7a-4408-ab26-0e26f4865866" providerId="AD" clId="Web-{5CBD68C7-78D1-27C3-9C68-5CCACD82608D}" dt="2026-09-22T01:59:40.880" v="135"/>
        <pc:sldMkLst>
          <pc:docMk/>
          <pc:sldMk cId="1556147312" sldId="296"/>
        </pc:sldMkLst>
        <pc:spChg chg="mod">
          <ac:chgData name="Keeley Sneek" userId="S::ksneek@passcodetoparenting.com::0918e321-5e7a-4408-ab26-0e26f4865866" providerId="AD" clId="Web-{5CBD68C7-78D1-27C3-9C68-5CCACD82608D}" dt="2026-09-22T01:58:47.315" v="123" actId="1076"/>
          <ac:spMkLst>
            <pc:docMk/>
            <pc:sldMk cId="1556147312" sldId="296"/>
            <ac:spMk id="2" creationId="{B6586392-5232-F83A-5ED7-00321505921C}"/>
          </ac:spMkLst>
        </pc:spChg>
        <pc:graphicFrameChg chg="add mod modGraphic">
          <ac:chgData name="Keeley Sneek" userId="S::ksneek@passcodetoparenting.com::0918e321-5e7a-4408-ab26-0e26f4865866" providerId="AD" clId="Web-{5CBD68C7-78D1-27C3-9C68-5CCACD82608D}" dt="2026-09-22T01:59:40.880" v="135"/>
          <ac:graphicFrameMkLst>
            <pc:docMk/>
            <pc:sldMk cId="1556147312" sldId="296"/>
            <ac:graphicFrameMk id="3" creationId="{B9676A3A-85D0-2C8F-6DC1-1C48EAA2E2F8}"/>
          </ac:graphicFrameMkLst>
        </pc:graphicFrameChg>
      </pc:sldChg>
      <pc:sldChg chg="modSp">
        <pc:chgData name="Keeley Sneek" userId="S::ksneek@passcodetoparenting.com::0918e321-5e7a-4408-ab26-0e26f4865866" providerId="AD" clId="Web-{5CBD68C7-78D1-27C3-9C68-5CCACD82608D}" dt="2026-09-22T00:54:17.397" v="19" actId="1076"/>
        <pc:sldMkLst>
          <pc:docMk/>
          <pc:sldMk cId="907479372" sldId="305"/>
        </pc:sldMkLst>
        <pc:spChg chg="mod">
          <ac:chgData name="Keeley Sneek" userId="S::ksneek@passcodetoparenting.com::0918e321-5e7a-4408-ab26-0e26f4865866" providerId="AD" clId="Web-{5CBD68C7-78D1-27C3-9C68-5CCACD82608D}" dt="2026-09-22T00:54:08.084" v="18" actId="1076"/>
          <ac:spMkLst>
            <pc:docMk/>
            <pc:sldMk cId="907479372" sldId="305"/>
            <ac:spMk id="2" creationId="{CB005434-DA35-DCA2-8CAA-CA5A85F1D767}"/>
          </ac:spMkLst>
        </pc:spChg>
        <pc:spChg chg="mod">
          <ac:chgData name="Keeley Sneek" userId="S::ksneek@passcodetoparenting.com::0918e321-5e7a-4408-ab26-0e26f4865866" providerId="AD" clId="Web-{5CBD68C7-78D1-27C3-9C68-5CCACD82608D}" dt="2026-09-22T00:54:17.397" v="19" actId="1076"/>
          <ac:spMkLst>
            <pc:docMk/>
            <pc:sldMk cId="907479372" sldId="305"/>
            <ac:spMk id="6" creationId="{412E27FB-814A-8B94-5CC9-27EA29305C1A}"/>
          </ac:spMkLst>
        </pc:spChg>
      </pc:sldChg>
    </pc:docChg>
  </pc:docChgLst>
  <pc:docChgLst>
    <pc:chgData name="Keeley Sneek" userId="S::ksneek@passcodetoparenting.com::0918e321-5e7a-4408-ab26-0e26f4865866" providerId="AD" clId="Web-{00000000-0000-0000-0000-000000000000}"/>
    <pc:docChg chg="addSld delSld modSld">
      <pc:chgData name="Keeley Sneek" userId="S::ksneek@passcodetoparenting.com::0918e321-5e7a-4408-ab26-0e26f4865866" providerId="AD" clId="Web-{00000000-0000-0000-0000-000000000000}" dt="2026-09-22T02:29:38.153" v="556" actId="1076"/>
      <pc:docMkLst>
        <pc:docMk/>
      </pc:docMkLst>
      <pc:sldChg chg="modSp">
        <pc:chgData name="Keeley Sneek" userId="S::ksneek@passcodetoparenting.com::0918e321-5e7a-4408-ab26-0e26f4865866" providerId="AD" clId="Web-{00000000-0000-0000-0000-000000000000}" dt="2026-09-22T00:11:35.957" v="140" actId="20577"/>
        <pc:sldMkLst>
          <pc:docMk/>
          <pc:sldMk cId="3870137174" sldId="280"/>
        </pc:sldMkLst>
        <pc:spChg chg="mod">
          <ac:chgData name="Keeley Sneek" userId="S::ksneek@passcodetoparenting.com::0918e321-5e7a-4408-ab26-0e26f4865866" providerId="AD" clId="Web-{00000000-0000-0000-0000-000000000000}" dt="2026-09-22T00:11:35.957" v="140" actId="20577"/>
          <ac:spMkLst>
            <pc:docMk/>
            <pc:sldMk cId="3870137174" sldId="280"/>
            <ac:spMk id="10" creationId="{6156A7B5-F2E7-A390-2C13-BF460835C41C}"/>
          </ac:spMkLst>
        </pc:spChg>
      </pc:sldChg>
      <pc:sldChg chg="modSp">
        <pc:chgData name="Keeley Sneek" userId="S::ksneek@passcodetoparenting.com::0918e321-5e7a-4408-ab26-0e26f4865866" providerId="AD" clId="Web-{00000000-0000-0000-0000-000000000000}" dt="2026-09-21T23:53:50.728" v="28" actId="1076"/>
        <pc:sldMkLst>
          <pc:docMk/>
          <pc:sldMk cId="858704785" sldId="284"/>
        </pc:sldMkLst>
        <pc:spChg chg="mod">
          <ac:chgData name="Keeley Sneek" userId="S::ksneek@passcodetoparenting.com::0918e321-5e7a-4408-ab26-0e26f4865866" providerId="AD" clId="Web-{00000000-0000-0000-0000-000000000000}" dt="2026-09-21T23:53:50.728" v="28" actId="1076"/>
          <ac:spMkLst>
            <pc:docMk/>
            <pc:sldMk cId="858704785" sldId="284"/>
            <ac:spMk id="6" creationId="{B6BEEC37-E81B-E1A0-A552-8989522A2112}"/>
          </ac:spMkLst>
        </pc:spChg>
      </pc:sldChg>
      <pc:sldChg chg="modSp">
        <pc:chgData name="Keeley Sneek" userId="S::ksneek@passcodetoparenting.com::0918e321-5e7a-4408-ab26-0e26f4865866" providerId="AD" clId="Web-{00000000-0000-0000-0000-000000000000}" dt="2026-09-22T00:02:31.686" v="70" actId="1076"/>
        <pc:sldMkLst>
          <pc:docMk/>
          <pc:sldMk cId="675277490" sldId="285"/>
        </pc:sldMkLst>
        <pc:spChg chg="mod">
          <ac:chgData name="Keeley Sneek" userId="S::ksneek@passcodetoparenting.com::0918e321-5e7a-4408-ab26-0e26f4865866" providerId="AD" clId="Web-{00000000-0000-0000-0000-000000000000}" dt="2026-09-22T00:02:23.545" v="69" actId="1076"/>
          <ac:spMkLst>
            <pc:docMk/>
            <pc:sldMk cId="675277490" sldId="285"/>
            <ac:spMk id="2" creationId="{EE35F1FA-D35A-57FA-F7D6-12370F09E305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2T00:02:31.686" v="70" actId="1076"/>
          <ac:spMkLst>
            <pc:docMk/>
            <pc:sldMk cId="675277490" sldId="285"/>
            <ac:spMk id="8" creationId="{C0AD264C-0302-C845-64AB-41B4ED68C44E}"/>
          </ac:spMkLst>
        </pc:spChg>
        <pc:graphicFrameChg chg="mod modGraphic">
          <ac:chgData name="Keeley Sneek" userId="S::ksneek@passcodetoparenting.com::0918e321-5e7a-4408-ab26-0e26f4865866" providerId="AD" clId="Web-{00000000-0000-0000-0000-000000000000}" dt="2026-09-22T00:02:16.748" v="68" actId="1076"/>
          <ac:graphicFrameMkLst>
            <pc:docMk/>
            <pc:sldMk cId="675277490" sldId="285"/>
            <ac:graphicFrameMk id="10" creationId="{7A950D48-8E57-9E73-3630-07725A85EAF8}"/>
          </ac:graphicFrameMkLst>
        </pc:graphicFrameChg>
      </pc:sldChg>
      <pc:sldChg chg="addSp delSp modSp">
        <pc:chgData name="Keeley Sneek" userId="S::ksneek@passcodetoparenting.com::0918e321-5e7a-4408-ab26-0e26f4865866" providerId="AD" clId="Web-{00000000-0000-0000-0000-000000000000}" dt="2026-09-22T00:23:14.718" v="141" actId="20577"/>
        <pc:sldMkLst>
          <pc:docMk/>
          <pc:sldMk cId="4197021086" sldId="286"/>
        </pc:sldMkLst>
        <pc:spChg chg="mod">
          <ac:chgData name="Keeley Sneek" userId="S::ksneek@passcodetoparenting.com::0918e321-5e7a-4408-ab26-0e26f4865866" providerId="AD" clId="Web-{00000000-0000-0000-0000-000000000000}" dt="2026-09-22T00:23:14.718" v="141" actId="20577"/>
          <ac:spMkLst>
            <pc:docMk/>
            <pc:sldMk cId="4197021086" sldId="286"/>
            <ac:spMk id="2" creationId="{3D2B2FBF-5896-6880-C317-24250345CB8B}"/>
          </ac:spMkLst>
        </pc:spChg>
        <pc:spChg chg="add mod ord">
          <ac:chgData name="Keeley Sneek" userId="S::ksneek@passcodetoparenting.com::0918e321-5e7a-4408-ab26-0e26f4865866" providerId="AD" clId="Web-{00000000-0000-0000-0000-000000000000}" dt="2026-09-22T00:08:37.856" v="115" actId="1076"/>
          <ac:spMkLst>
            <pc:docMk/>
            <pc:sldMk cId="4197021086" sldId="286"/>
            <ac:spMk id="4" creationId="{88FF5DA2-7054-8CEB-6884-ACDFC4F28E60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2T00:11:17.628" v="139" actId="20577"/>
          <ac:spMkLst>
            <pc:docMk/>
            <pc:sldMk cId="4197021086" sldId="286"/>
            <ac:spMk id="6" creationId="{D815757D-459B-7B9E-8A6A-8F6CB910B47F}"/>
          </ac:spMkLst>
        </pc:spChg>
        <pc:spChg chg="add mod">
          <ac:chgData name="Keeley Sneek" userId="S::ksneek@passcodetoparenting.com::0918e321-5e7a-4408-ab26-0e26f4865866" providerId="AD" clId="Web-{00000000-0000-0000-0000-000000000000}" dt="2026-09-22T00:09:50.937" v="129" actId="20577"/>
          <ac:spMkLst>
            <pc:docMk/>
            <pc:sldMk cId="4197021086" sldId="286"/>
            <ac:spMk id="8" creationId="{D0A94C51-273D-0F1C-A637-646A2C113B2D}"/>
          </ac:spMkLst>
        </pc:spChg>
      </pc:sldChg>
      <pc:sldChg chg="addSp modSp">
        <pc:chgData name="Keeley Sneek" userId="S::ksneek@passcodetoparenting.com::0918e321-5e7a-4408-ab26-0e26f4865866" providerId="AD" clId="Web-{00000000-0000-0000-0000-000000000000}" dt="2026-09-22T00:48:19.308" v="297" actId="1076"/>
        <pc:sldMkLst>
          <pc:docMk/>
          <pc:sldMk cId="2136769892" sldId="287"/>
        </pc:sldMkLst>
        <pc:spChg chg="mod">
          <ac:chgData name="Keeley Sneek" userId="S::ksneek@passcodetoparenting.com::0918e321-5e7a-4408-ab26-0e26f4865866" providerId="AD" clId="Web-{00000000-0000-0000-0000-000000000000}" dt="2026-09-22T00:46:04.412" v="275" actId="1076"/>
          <ac:spMkLst>
            <pc:docMk/>
            <pc:sldMk cId="2136769892" sldId="287"/>
            <ac:spMk id="2" creationId="{F61DABAF-8B8B-5AF2-9B8D-99E586134601}"/>
          </ac:spMkLst>
        </pc:spChg>
        <pc:spChg chg="add mod">
          <ac:chgData name="Keeley Sneek" userId="S::ksneek@passcodetoparenting.com::0918e321-5e7a-4408-ab26-0e26f4865866" providerId="AD" clId="Web-{00000000-0000-0000-0000-000000000000}" dt="2026-09-22T00:45:46.833" v="272" actId="14100"/>
          <ac:spMkLst>
            <pc:docMk/>
            <pc:sldMk cId="2136769892" sldId="287"/>
            <ac:spMk id="4" creationId="{F6D87BA1-5C3D-591C-58F2-8694E578A190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2T00:48:19.308" v="297" actId="1076"/>
          <ac:spMkLst>
            <pc:docMk/>
            <pc:sldMk cId="2136769892" sldId="287"/>
            <ac:spMk id="6" creationId="{0E571376-6627-7713-ACE4-0F2C7A231D25}"/>
          </ac:spMkLst>
        </pc:spChg>
        <pc:spChg chg="add mod">
          <ac:chgData name="Keeley Sneek" userId="S::ksneek@passcodetoparenting.com::0918e321-5e7a-4408-ab26-0e26f4865866" providerId="AD" clId="Web-{00000000-0000-0000-0000-000000000000}" dt="2026-09-22T00:45:57.225" v="274" actId="1076"/>
          <ac:spMkLst>
            <pc:docMk/>
            <pc:sldMk cId="2136769892" sldId="287"/>
            <ac:spMk id="7" creationId="{081B981F-A522-54CA-1ED2-4DD3204186DF}"/>
          </ac:spMkLst>
        </pc:spChg>
      </pc:sldChg>
      <pc:sldChg chg="addSp modSp">
        <pc:chgData name="Keeley Sneek" userId="S::ksneek@passcodetoparenting.com::0918e321-5e7a-4408-ab26-0e26f4865866" providerId="AD" clId="Web-{00000000-0000-0000-0000-000000000000}" dt="2026-09-22T00:36:47.328" v="232"/>
        <pc:sldMkLst>
          <pc:docMk/>
          <pc:sldMk cId="1525838202" sldId="288"/>
        </pc:sldMkLst>
        <pc:spChg chg="mod">
          <ac:chgData name="Keeley Sneek" userId="S::ksneek@passcodetoparenting.com::0918e321-5e7a-4408-ab26-0e26f4865866" providerId="AD" clId="Web-{00000000-0000-0000-0000-000000000000}" dt="2026-09-22T00:35:28.794" v="219" actId="1076"/>
          <ac:spMkLst>
            <pc:docMk/>
            <pc:sldMk cId="1525838202" sldId="288"/>
            <ac:spMk id="2" creationId="{DE1AF864-D8E3-C06E-81E7-F1433E888BE4}"/>
          </ac:spMkLst>
        </pc:spChg>
        <pc:spChg chg="add mod ord">
          <ac:chgData name="Keeley Sneek" userId="S::ksneek@passcodetoparenting.com::0918e321-5e7a-4408-ab26-0e26f4865866" providerId="AD" clId="Web-{00000000-0000-0000-0000-000000000000}" dt="2026-09-22T00:36:42.078" v="230" actId="1076"/>
          <ac:spMkLst>
            <pc:docMk/>
            <pc:sldMk cId="1525838202" sldId="288"/>
            <ac:spMk id="4" creationId="{FB3B9502-4435-C2BC-67C7-0221D9DEA6AB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2T00:36:45.844" v="231" actId="1076"/>
          <ac:spMkLst>
            <pc:docMk/>
            <pc:sldMk cId="1525838202" sldId="288"/>
            <ac:spMk id="6" creationId="{650F42E1-7BB2-1663-CC90-C46A73BD6B8C}"/>
          </ac:spMkLst>
        </pc:spChg>
        <pc:spChg chg="add mod">
          <ac:chgData name="Keeley Sneek" userId="S::ksneek@passcodetoparenting.com::0918e321-5e7a-4408-ab26-0e26f4865866" providerId="AD" clId="Web-{00000000-0000-0000-0000-000000000000}" dt="2026-09-22T00:36:35.890" v="229" actId="1076"/>
          <ac:spMkLst>
            <pc:docMk/>
            <pc:sldMk cId="1525838202" sldId="288"/>
            <ac:spMk id="8" creationId="{D01B771C-8038-374F-876A-EB858139A107}"/>
          </ac:spMkLst>
        </pc:spChg>
        <pc:spChg chg="add">
          <ac:chgData name="Keeley Sneek" userId="S::ksneek@passcodetoparenting.com::0918e321-5e7a-4408-ab26-0e26f4865866" providerId="AD" clId="Web-{00000000-0000-0000-0000-000000000000}" dt="2026-09-22T00:36:47.328" v="232"/>
          <ac:spMkLst>
            <pc:docMk/>
            <pc:sldMk cId="1525838202" sldId="288"/>
            <ac:spMk id="10" creationId="{0C612EB3-85A9-9CFA-A0A3-D7E023172DCF}"/>
          </ac:spMkLst>
        </pc:spChg>
      </pc:sldChg>
      <pc:sldChg chg="modSp mod setBg">
        <pc:chgData name="Keeley Sneek" userId="S::ksneek@passcodetoparenting.com::0918e321-5e7a-4408-ab26-0e26f4865866" providerId="AD" clId="Web-{00000000-0000-0000-0000-000000000000}" dt="2026-09-22T00:31:02.330" v="188" actId="20577"/>
        <pc:sldMkLst>
          <pc:docMk/>
          <pc:sldMk cId="3202131690" sldId="289"/>
        </pc:sldMkLst>
        <pc:spChg chg="mod">
          <ac:chgData name="Keeley Sneek" userId="S::ksneek@passcodetoparenting.com::0918e321-5e7a-4408-ab26-0e26f4865866" providerId="AD" clId="Web-{00000000-0000-0000-0000-000000000000}" dt="2026-09-22T00:31:02.330" v="188" actId="20577"/>
          <ac:spMkLst>
            <pc:docMk/>
            <pc:sldMk cId="3202131690" sldId="289"/>
            <ac:spMk id="2" creationId="{3585C493-F9EA-CEAA-32CB-D1D7E91724DB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2T00:30:46.111" v="187" actId="20577"/>
          <ac:spMkLst>
            <pc:docMk/>
            <pc:sldMk cId="3202131690" sldId="289"/>
            <ac:spMk id="6" creationId="{D383AB71-391E-9330-6F30-65338F243793}"/>
          </ac:spMkLst>
        </pc:spChg>
      </pc:sldChg>
      <pc:sldChg chg="modSp">
        <pc:chgData name="Keeley Sneek" userId="S::ksneek@passcodetoparenting.com::0918e321-5e7a-4408-ab26-0e26f4865866" providerId="AD" clId="Web-{00000000-0000-0000-0000-000000000000}" dt="2026-09-22T00:41:38.902" v="249" actId="1076"/>
        <pc:sldMkLst>
          <pc:docMk/>
          <pc:sldMk cId="765194299" sldId="290"/>
        </pc:sldMkLst>
        <pc:spChg chg="mod">
          <ac:chgData name="Keeley Sneek" userId="S::ksneek@passcodetoparenting.com::0918e321-5e7a-4408-ab26-0e26f4865866" providerId="AD" clId="Web-{00000000-0000-0000-0000-000000000000}" dt="2026-09-22T00:41:38.902" v="249" actId="1076"/>
          <ac:spMkLst>
            <pc:docMk/>
            <pc:sldMk cId="765194299" sldId="290"/>
            <ac:spMk id="2" creationId="{5ADEE224-D5CA-1327-960A-04DC535FB5FA}"/>
          </ac:spMkLst>
        </pc:spChg>
        <pc:graphicFrameChg chg="mod modGraphic">
          <ac:chgData name="Keeley Sneek" userId="S::ksneek@passcodetoparenting.com::0918e321-5e7a-4408-ab26-0e26f4865866" providerId="AD" clId="Web-{00000000-0000-0000-0000-000000000000}" dt="2026-09-22T00:41:29.308" v="248" actId="1076"/>
          <ac:graphicFrameMkLst>
            <pc:docMk/>
            <pc:sldMk cId="765194299" sldId="290"/>
            <ac:graphicFrameMk id="6" creationId="{0971970D-27A6-CC8D-4A3A-9160867C1C30}"/>
          </ac:graphicFrameMkLst>
        </pc:graphicFrameChg>
      </pc:sldChg>
      <pc:sldChg chg="addSp delSp modSp">
        <pc:chgData name="Keeley Sneek" userId="S::ksneek@passcodetoparenting.com::0918e321-5e7a-4408-ab26-0e26f4865866" providerId="AD" clId="Web-{00000000-0000-0000-0000-000000000000}" dt="2026-09-22T02:14:42.090" v="387" actId="1076"/>
        <pc:sldMkLst>
          <pc:docMk/>
          <pc:sldMk cId="2589342186" sldId="293"/>
        </pc:sldMkLst>
        <pc:spChg chg="add mod">
          <ac:chgData name="Keeley Sneek" userId="S::ksneek@passcodetoparenting.com::0918e321-5e7a-4408-ab26-0e26f4865866" providerId="AD" clId="Web-{00000000-0000-0000-0000-000000000000}" dt="2026-09-22T02:14:17.043" v="382" actId="20577"/>
          <ac:spMkLst>
            <pc:docMk/>
            <pc:sldMk cId="2589342186" sldId="293"/>
            <ac:spMk id="4" creationId="{642E961C-4120-57BF-8294-4FFAC6C07849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2T02:14:42.090" v="387" actId="1076"/>
          <ac:spMkLst>
            <pc:docMk/>
            <pc:sldMk cId="2589342186" sldId="293"/>
            <ac:spMk id="6" creationId="{052253BA-476E-2EFA-6551-4D737B7F12A3}"/>
          </ac:spMkLst>
        </pc:spChg>
      </pc:sldChg>
      <pc:sldChg chg="modSp">
        <pc:chgData name="Keeley Sneek" userId="S::ksneek@passcodetoparenting.com::0918e321-5e7a-4408-ab26-0e26f4865866" providerId="AD" clId="Web-{00000000-0000-0000-0000-000000000000}" dt="2026-09-22T02:11:21.350" v="353" actId="1076"/>
        <pc:sldMkLst>
          <pc:docMk/>
          <pc:sldMk cId="1808878617" sldId="294"/>
        </pc:sldMkLst>
        <pc:spChg chg="mod">
          <ac:chgData name="Keeley Sneek" userId="S::ksneek@passcodetoparenting.com::0918e321-5e7a-4408-ab26-0e26f4865866" providerId="AD" clId="Web-{00000000-0000-0000-0000-000000000000}" dt="2026-09-22T02:11:21.350" v="353" actId="1076"/>
          <ac:spMkLst>
            <pc:docMk/>
            <pc:sldMk cId="1808878617" sldId="294"/>
            <ac:spMk id="2" creationId="{DB2262B3-AA98-1434-2AD2-D08E180E622E}"/>
          </ac:spMkLst>
        </pc:spChg>
        <pc:graphicFrameChg chg="mod modGraphic">
          <ac:chgData name="Keeley Sneek" userId="S::ksneek@passcodetoparenting.com::0918e321-5e7a-4408-ab26-0e26f4865866" providerId="AD" clId="Web-{00000000-0000-0000-0000-000000000000}" dt="2026-09-22T02:11:16.553" v="352"/>
          <ac:graphicFrameMkLst>
            <pc:docMk/>
            <pc:sldMk cId="1808878617" sldId="294"/>
            <ac:graphicFrameMk id="6" creationId="{147A903A-1A67-904C-70BC-90DA53D85769}"/>
          </ac:graphicFrameMkLst>
        </pc:graphicFrameChg>
      </pc:sldChg>
      <pc:sldChg chg="addSp delSp modSp mod modClrScheme chgLayout">
        <pc:chgData name="Keeley Sneek" userId="S::ksneek@passcodetoparenting.com::0918e321-5e7a-4408-ab26-0e26f4865866" providerId="AD" clId="Web-{00000000-0000-0000-0000-000000000000}" dt="2026-09-22T02:09:50.925" v="338" actId="1076"/>
        <pc:sldMkLst>
          <pc:docMk/>
          <pc:sldMk cId="3111382084" sldId="295"/>
        </pc:sldMkLst>
        <pc:spChg chg="mod ord">
          <ac:chgData name="Keeley Sneek" userId="S::ksneek@passcodetoparenting.com::0918e321-5e7a-4408-ab26-0e26f4865866" providerId="AD" clId="Web-{00000000-0000-0000-0000-000000000000}" dt="2026-09-22T02:02:55.646" v="313"/>
          <ac:spMkLst>
            <pc:docMk/>
            <pc:sldMk cId="3111382084" sldId="295"/>
            <ac:spMk id="2" creationId="{9951E350-86AD-2F57-943A-0AD840D455A1}"/>
          </ac:spMkLst>
        </pc:spChg>
        <pc:spChg chg="mod ord">
          <ac:chgData name="Keeley Sneek" userId="S::ksneek@passcodetoparenting.com::0918e321-5e7a-4408-ab26-0e26f4865866" providerId="AD" clId="Web-{00000000-0000-0000-0000-000000000000}" dt="2026-09-22T02:02:55.646" v="313"/>
          <ac:spMkLst>
            <pc:docMk/>
            <pc:sldMk cId="3111382084" sldId="295"/>
            <ac:spMk id="5" creationId="{2088E650-9F04-E767-4413-826A13103A8A}"/>
          </ac:spMkLst>
        </pc:spChg>
        <pc:spChg chg="mod ord">
          <ac:chgData name="Keeley Sneek" userId="S::ksneek@passcodetoparenting.com::0918e321-5e7a-4408-ab26-0e26f4865866" providerId="AD" clId="Web-{00000000-0000-0000-0000-000000000000}" dt="2026-09-22T02:06:43.247" v="337" actId="20577"/>
          <ac:spMkLst>
            <pc:docMk/>
            <pc:sldMk cId="3111382084" sldId="295"/>
            <ac:spMk id="6" creationId="{436F5265-624E-BAD8-E62A-D136C3940FA9}"/>
          </ac:spMkLst>
        </pc:spChg>
        <pc:spChg chg="add">
          <ac:chgData name="Keeley Sneek" userId="S::ksneek@passcodetoparenting.com::0918e321-5e7a-4408-ab26-0e26f4865866" providerId="AD" clId="Web-{00000000-0000-0000-0000-000000000000}" dt="2026-09-22T02:06:15.215" v="334"/>
          <ac:spMkLst>
            <pc:docMk/>
            <pc:sldMk cId="3111382084" sldId="295"/>
            <ac:spMk id="9" creationId="{767DFB3B-E669-1ABB-3675-145058DBF70F}"/>
          </ac:spMkLst>
        </pc:spChg>
        <pc:spChg chg="add mod">
          <ac:chgData name="Keeley Sneek" userId="S::ksneek@passcodetoparenting.com::0918e321-5e7a-4408-ab26-0e26f4865866" providerId="AD" clId="Web-{00000000-0000-0000-0000-000000000000}" dt="2026-09-22T02:09:50.925" v="338" actId="1076"/>
          <ac:spMkLst>
            <pc:docMk/>
            <pc:sldMk cId="3111382084" sldId="295"/>
            <ac:spMk id="11" creationId="{4E2C7982-CF74-E50B-738F-A41750B0B915}"/>
          </ac:spMkLst>
        </pc:spChg>
        <pc:spChg chg="add mod">
          <ac:chgData name="Keeley Sneek" userId="S::ksneek@passcodetoparenting.com::0918e321-5e7a-4408-ab26-0e26f4865866" providerId="AD" clId="Web-{00000000-0000-0000-0000-000000000000}" dt="2026-09-22T02:02:55.646" v="313"/>
          <ac:spMkLst>
            <pc:docMk/>
            <pc:sldMk cId="3111382084" sldId="295"/>
            <ac:spMk id="13" creationId="{4977DFF4-32FA-5581-32C0-C9CA27F0D314}"/>
          </ac:spMkLst>
        </pc:spChg>
      </pc:sldChg>
      <pc:sldChg chg="addSp delSp modSp">
        <pc:chgData name="Keeley Sneek" userId="S::ksneek@passcodetoparenting.com::0918e321-5e7a-4408-ab26-0e26f4865866" providerId="AD" clId="Web-{00000000-0000-0000-0000-000000000000}" dt="2026-09-22T02:22:55.559" v="478"/>
        <pc:sldMkLst>
          <pc:docMk/>
          <pc:sldMk cId="1970705043" sldId="303"/>
        </pc:sldMkLst>
        <pc:spChg chg="mod">
          <ac:chgData name="Keeley Sneek" userId="S::ksneek@passcodetoparenting.com::0918e321-5e7a-4408-ab26-0e26f4865866" providerId="AD" clId="Web-{00000000-0000-0000-0000-000000000000}" dt="2026-09-22T02:16:44.501" v="408" actId="1076"/>
          <ac:spMkLst>
            <pc:docMk/>
            <pc:sldMk cId="1970705043" sldId="303"/>
            <ac:spMk id="2" creationId="{8011A4B8-E0B2-B8A0-97CD-0F02D00BA9DB}"/>
          </ac:spMkLst>
        </pc:spChg>
        <pc:spChg chg="add mod">
          <ac:chgData name="Keeley Sneek" userId="S::ksneek@passcodetoparenting.com::0918e321-5e7a-4408-ab26-0e26f4865866" providerId="AD" clId="Web-{00000000-0000-0000-0000-000000000000}" dt="2026-09-22T02:18:06.691" v="424" actId="20577"/>
          <ac:spMkLst>
            <pc:docMk/>
            <pc:sldMk cId="1970705043" sldId="303"/>
            <ac:spMk id="3" creationId="{BB60FE4A-51E7-9D9A-6D4F-642C14E1D982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2T02:16:38.453" v="407" actId="20577"/>
          <ac:spMkLst>
            <pc:docMk/>
            <pc:sldMk cId="1970705043" sldId="303"/>
            <ac:spMk id="6" creationId="{A699280B-8DAF-6EDD-2CA9-2A6C0E4264DE}"/>
          </ac:spMkLst>
        </pc:spChg>
        <pc:spChg chg="add mod ord">
          <ac:chgData name="Keeley Sneek" userId="S::ksneek@passcodetoparenting.com::0918e321-5e7a-4408-ab26-0e26f4865866" providerId="AD" clId="Web-{00000000-0000-0000-0000-000000000000}" dt="2026-09-22T02:17:33.908" v="419" actId="1076"/>
          <ac:spMkLst>
            <pc:docMk/>
            <pc:sldMk cId="1970705043" sldId="303"/>
            <ac:spMk id="7" creationId="{39BFDC36-B6CF-C1BF-5F0C-CACFFAA67D0F}"/>
          </ac:spMkLst>
        </pc:spChg>
      </pc:sldChg>
      <pc:sldChg chg="addSp modSp">
        <pc:chgData name="Keeley Sneek" userId="S::ksneek@passcodetoparenting.com::0918e321-5e7a-4408-ab26-0e26f4865866" providerId="AD" clId="Web-{00000000-0000-0000-0000-000000000000}" dt="2026-09-21T23:57:31.049" v="49" actId="1076"/>
        <pc:sldMkLst>
          <pc:docMk/>
          <pc:sldMk cId="2144056086" sldId="304"/>
        </pc:sldMkLst>
        <pc:spChg chg="mod">
          <ac:chgData name="Keeley Sneek" userId="S::ksneek@passcodetoparenting.com::0918e321-5e7a-4408-ab26-0e26f4865866" providerId="AD" clId="Web-{00000000-0000-0000-0000-000000000000}" dt="2026-09-21T23:55:03.231" v="34" actId="1076"/>
          <ac:spMkLst>
            <pc:docMk/>
            <pc:sldMk cId="2144056086" sldId="304"/>
            <ac:spMk id="2" creationId="{D261675E-B56A-4DE4-6F5F-065FC062657A}"/>
          </ac:spMkLst>
        </pc:spChg>
        <pc:spChg chg="add mod ord">
          <ac:chgData name="Keeley Sneek" userId="S::ksneek@passcodetoparenting.com::0918e321-5e7a-4408-ab26-0e26f4865866" providerId="AD" clId="Web-{00000000-0000-0000-0000-000000000000}" dt="2026-09-21T23:54:50.511" v="31" actId="14100"/>
          <ac:spMkLst>
            <pc:docMk/>
            <pc:sldMk cId="2144056086" sldId="304"/>
            <ac:spMk id="4" creationId="{D0662DCC-0473-F1A5-BBBA-9DA71853C1A1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1T23:55:12.340" v="35" actId="1076"/>
          <ac:spMkLst>
            <pc:docMk/>
            <pc:sldMk cId="2144056086" sldId="304"/>
            <ac:spMk id="6" creationId="{380DAE30-5D28-2DA8-F07E-A3BC271C4198}"/>
          </ac:spMkLst>
        </pc:spChg>
        <pc:spChg chg="add mod">
          <ac:chgData name="Keeley Sneek" userId="S::ksneek@passcodetoparenting.com::0918e321-5e7a-4408-ab26-0e26f4865866" providerId="AD" clId="Web-{00000000-0000-0000-0000-000000000000}" dt="2026-09-21T23:57:27.033" v="48"/>
          <ac:spMkLst>
            <pc:docMk/>
            <pc:sldMk cId="2144056086" sldId="304"/>
            <ac:spMk id="8" creationId="{008282ED-8630-8875-EE41-004F0DB974C5}"/>
          </ac:spMkLst>
        </pc:spChg>
        <pc:picChg chg="add mod">
          <ac:chgData name="Keeley Sneek" userId="S::ksneek@passcodetoparenting.com::0918e321-5e7a-4408-ab26-0e26f4865866" providerId="AD" clId="Web-{00000000-0000-0000-0000-000000000000}" dt="2026-09-21T23:57:31.049" v="49" actId="1076"/>
          <ac:picMkLst>
            <pc:docMk/>
            <pc:sldMk cId="2144056086" sldId="304"/>
            <ac:picMk id="10" creationId="{10CA20A0-79EC-AACE-9EE8-78AF9E3CA09D}"/>
          </ac:picMkLst>
        </pc:picChg>
      </pc:sldChg>
      <pc:sldChg chg="modSp add mod replId setBg">
        <pc:chgData name="Keeley Sneek" userId="S::ksneek@passcodetoparenting.com::0918e321-5e7a-4408-ab26-0e26f4865866" providerId="AD" clId="Web-{00000000-0000-0000-0000-000000000000}" dt="2026-09-22T00:51:05.549" v="311" actId="20577"/>
        <pc:sldMkLst>
          <pc:docMk/>
          <pc:sldMk cId="907479372" sldId="305"/>
        </pc:sldMkLst>
        <pc:spChg chg="mod">
          <ac:chgData name="Keeley Sneek" userId="S::ksneek@passcodetoparenting.com::0918e321-5e7a-4408-ab26-0e26f4865866" providerId="AD" clId="Web-{00000000-0000-0000-0000-000000000000}" dt="2026-09-22T00:49:37.061" v="302" actId="20577"/>
          <ac:spMkLst>
            <pc:docMk/>
            <pc:sldMk cId="907479372" sldId="305"/>
            <ac:spMk id="2" creationId="{CB005434-DA35-DCA2-8CAA-CA5A85F1D767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2T00:51:05.549" v="311" actId="20577"/>
          <ac:spMkLst>
            <pc:docMk/>
            <pc:sldMk cId="907479372" sldId="305"/>
            <ac:spMk id="6" creationId="{412E27FB-814A-8B94-5CC9-27EA29305C1A}"/>
          </ac:spMkLst>
        </pc:spChg>
      </pc:sldChg>
      <pc:sldChg chg="addSp delSp modSp add replId">
        <pc:chgData name="Keeley Sneek" userId="S::ksneek@passcodetoparenting.com::0918e321-5e7a-4408-ab26-0e26f4865866" providerId="AD" clId="Web-{00000000-0000-0000-0000-000000000000}" dt="2026-09-22T02:29:38.153" v="556" actId="1076"/>
        <pc:sldMkLst>
          <pc:docMk/>
          <pc:sldMk cId="2786510305" sldId="306"/>
        </pc:sldMkLst>
        <pc:spChg chg="mod">
          <ac:chgData name="Keeley Sneek" userId="S::ksneek@passcodetoparenting.com::0918e321-5e7a-4408-ab26-0e26f4865866" providerId="AD" clId="Web-{00000000-0000-0000-0000-000000000000}" dt="2026-09-22T02:29:38.153" v="556" actId="1076"/>
          <ac:spMkLst>
            <pc:docMk/>
            <pc:sldMk cId="2786510305" sldId="306"/>
            <ac:spMk id="3" creationId="{95F9629C-329B-1A1C-CED2-C636A5344B8F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2T02:27:54.838" v="540" actId="20577"/>
          <ac:spMkLst>
            <pc:docMk/>
            <pc:sldMk cId="2786510305" sldId="306"/>
            <ac:spMk id="6" creationId="{42D530A4-C0DE-4192-5DB0-6BD06007FC55}"/>
          </ac:spMkLst>
        </pc:spChg>
        <pc:spChg chg="mod">
          <ac:chgData name="Keeley Sneek" userId="S::ksneek@passcodetoparenting.com::0918e321-5e7a-4408-ab26-0e26f4865866" providerId="AD" clId="Web-{00000000-0000-0000-0000-000000000000}" dt="2026-09-22T02:28:43.713" v="549"/>
          <ac:spMkLst>
            <pc:docMk/>
            <pc:sldMk cId="2786510305" sldId="306"/>
            <ac:spMk id="7" creationId="{D4E17621-4C79-8081-25D7-58D954712E26}"/>
          </ac:spMkLst>
        </pc:spChg>
        <pc:spChg chg="add mod">
          <ac:chgData name="Keeley Sneek" userId="S::ksneek@passcodetoparenting.com::0918e321-5e7a-4408-ab26-0e26f4865866" providerId="AD" clId="Web-{00000000-0000-0000-0000-000000000000}" dt="2026-09-22T02:28:55.464" v="552"/>
          <ac:spMkLst>
            <pc:docMk/>
            <pc:sldMk cId="2786510305" sldId="306"/>
            <ac:spMk id="10" creationId="{9A6895EE-27E5-ED48-E579-C704786B6399}"/>
          </ac:spMkLst>
        </pc:spChg>
        <pc:spChg chg="add mod">
          <ac:chgData name="Keeley Sneek" userId="S::ksneek@passcodetoparenting.com::0918e321-5e7a-4408-ab26-0e26f4865866" providerId="AD" clId="Web-{00000000-0000-0000-0000-000000000000}" dt="2026-09-22T02:26:45.757" v="523" actId="1076"/>
          <ac:spMkLst>
            <pc:docMk/>
            <pc:sldMk cId="2786510305" sldId="306"/>
            <ac:spMk id="15" creationId="{6C54FA2E-9B42-8EE3-5749-262469500F70}"/>
          </ac:spMkLst>
        </pc:spChg>
      </pc:sldChg>
    </pc:docChg>
  </pc:docChgLst>
  <pc:docChgLst>
    <pc:chgData name="Keeley Sneek" userId="S::ksneek@passcodetoparenting.com::0918e321-5e7a-4408-ab26-0e26f4865866" providerId="AD" clId="Web-{0A59142F-F6B0-AEE3-A965-8F36BA26E97D}"/>
    <pc:docChg chg="addSld delSld modSld sldOrd">
      <pc:chgData name="Keeley Sneek" userId="S::ksneek@passcodetoparenting.com::0918e321-5e7a-4408-ab26-0e26f4865866" providerId="AD" clId="Web-{0A59142F-F6B0-AEE3-A965-8F36BA26E97D}" dt="2026-09-21T23:50:55.966" v="213" actId="1076"/>
      <pc:docMkLst>
        <pc:docMk/>
      </pc:docMkLst>
      <pc:sldChg chg="addSp delSp modSp ord">
        <pc:chgData name="Keeley Sneek" userId="S::ksneek@passcodetoparenting.com::0918e321-5e7a-4408-ab26-0e26f4865866" providerId="AD" clId="Web-{0A59142F-F6B0-AEE3-A965-8F36BA26E97D}" dt="2026-09-21T23:38:24.076" v="82" actId="1076"/>
        <pc:sldMkLst>
          <pc:docMk/>
          <pc:sldMk cId="2999555525" sldId="274"/>
        </pc:sldMkLst>
        <pc:spChg chg="add mod">
          <ac:chgData name="Keeley Sneek" userId="S::ksneek@passcodetoparenting.com::0918e321-5e7a-4408-ab26-0e26f4865866" providerId="AD" clId="Web-{0A59142F-F6B0-AEE3-A965-8F36BA26E97D}" dt="2026-09-21T23:33:23.998" v="50" actId="20577"/>
          <ac:spMkLst>
            <pc:docMk/>
            <pc:sldMk cId="2999555525" sldId="274"/>
            <ac:spMk id="3" creationId="{182BF3D8-64DA-EC89-A148-02C0B3524A26}"/>
          </ac:spMkLst>
        </pc:spChg>
        <pc:spChg chg="mod">
          <ac:chgData name="Keeley Sneek" userId="S::ksneek@passcodetoparenting.com::0918e321-5e7a-4408-ab26-0e26f4865866" providerId="AD" clId="Web-{0A59142F-F6B0-AEE3-A965-8F36BA26E97D}" dt="2026-09-21T23:38:24.076" v="82" actId="1076"/>
          <ac:spMkLst>
            <pc:docMk/>
            <pc:sldMk cId="2999555525" sldId="274"/>
            <ac:spMk id="6" creationId="{AE51E564-102B-3440-B661-D2D901F7DB9F}"/>
          </ac:spMkLst>
        </pc:spChg>
        <pc:spChg chg="mod">
          <ac:chgData name="Keeley Sneek" userId="S::ksneek@passcodetoparenting.com::0918e321-5e7a-4408-ab26-0e26f4865866" providerId="AD" clId="Web-{0A59142F-F6B0-AEE3-A965-8F36BA26E97D}" dt="2026-09-21T23:31:35.139" v="31" actId="1076"/>
          <ac:spMkLst>
            <pc:docMk/>
            <pc:sldMk cId="2999555525" sldId="274"/>
            <ac:spMk id="8" creationId="{C9322579-DF84-F7DD-E453-4CEB18DB6217}"/>
          </ac:spMkLst>
        </pc:spChg>
        <pc:spChg chg="mod">
          <ac:chgData name="Keeley Sneek" userId="S::ksneek@passcodetoparenting.com::0918e321-5e7a-4408-ab26-0e26f4865866" providerId="AD" clId="Web-{0A59142F-F6B0-AEE3-A965-8F36BA26E97D}" dt="2026-09-21T23:33:05.311" v="48" actId="1076"/>
          <ac:spMkLst>
            <pc:docMk/>
            <pc:sldMk cId="2999555525" sldId="274"/>
            <ac:spMk id="25" creationId="{30C2C6EB-BB72-434E-A140-87F4A9E5CB80}"/>
          </ac:spMkLst>
        </pc:spChg>
        <pc:spChg chg="mod">
          <ac:chgData name="Keeley Sneek" userId="S::ksneek@passcodetoparenting.com::0918e321-5e7a-4408-ab26-0e26f4865866" providerId="AD" clId="Web-{0A59142F-F6B0-AEE3-A965-8F36BA26E97D}" dt="2026-09-21T23:31:55.279" v="36" actId="14100"/>
          <ac:spMkLst>
            <pc:docMk/>
            <pc:sldMk cId="2999555525" sldId="274"/>
            <ac:spMk id="34" creationId="{CD7E4F3C-3EBD-A945-8382-94D2094A2576}"/>
          </ac:spMkLst>
        </pc:spChg>
      </pc:sldChg>
      <pc:sldChg chg="addSp modSp">
        <pc:chgData name="Keeley Sneek" userId="S::ksneek@passcodetoparenting.com::0918e321-5e7a-4408-ab26-0e26f4865866" providerId="AD" clId="Web-{0A59142F-F6B0-AEE3-A965-8F36BA26E97D}" dt="2026-09-21T23:30:21.029" v="21" actId="1076"/>
        <pc:sldMkLst>
          <pc:docMk/>
          <pc:sldMk cId="3870137174" sldId="280"/>
        </pc:sldMkLst>
        <pc:spChg chg="add mod ord">
          <ac:chgData name="Keeley Sneek" userId="S::ksneek@passcodetoparenting.com::0918e321-5e7a-4408-ab26-0e26f4865866" providerId="AD" clId="Web-{0A59142F-F6B0-AEE3-A965-8F36BA26E97D}" dt="2026-09-21T23:30:06.185" v="17" actId="14100"/>
          <ac:spMkLst>
            <pc:docMk/>
            <pc:sldMk cId="3870137174" sldId="280"/>
            <ac:spMk id="3" creationId="{823724A0-AC7B-9B73-889E-CAC8CB3CACFD}"/>
          </ac:spMkLst>
        </pc:spChg>
        <pc:picChg chg="add mod">
          <ac:chgData name="Keeley Sneek" userId="S::ksneek@passcodetoparenting.com::0918e321-5e7a-4408-ab26-0e26f4865866" providerId="AD" clId="Web-{0A59142F-F6B0-AEE3-A965-8F36BA26E97D}" dt="2026-09-21T23:30:21.029" v="21" actId="1076"/>
          <ac:picMkLst>
            <pc:docMk/>
            <pc:sldMk cId="3870137174" sldId="280"/>
            <ac:picMk id="6" creationId="{9DA4BDEF-9A31-4418-E8BD-E47546565409}"/>
          </ac:picMkLst>
        </pc:picChg>
      </pc:sldChg>
      <pc:sldChg chg="modSp">
        <pc:chgData name="Keeley Sneek" userId="S::ksneek@passcodetoparenting.com::0918e321-5e7a-4408-ab26-0e26f4865866" providerId="AD" clId="Web-{0A59142F-F6B0-AEE3-A965-8F36BA26E97D}" dt="2026-09-21T23:38:11.482" v="81" actId="20577"/>
        <pc:sldMkLst>
          <pc:docMk/>
          <pc:sldMk cId="4272596713" sldId="282"/>
        </pc:sldMkLst>
        <pc:spChg chg="mod">
          <ac:chgData name="Keeley Sneek" userId="S::ksneek@passcodetoparenting.com::0918e321-5e7a-4408-ab26-0e26f4865866" providerId="AD" clId="Web-{0A59142F-F6B0-AEE3-A965-8F36BA26E97D}" dt="2026-09-21T23:37:59.748" v="78" actId="1076"/>
          <ac:spMkLst>
            <pc:docMk/>
            <pc:sldMk cId="4272596713" sldId="282"/>
            <ac:spMk id="2" creationId="{DDFEACFA-8D52-86FC-022C-FA98A1EA31EF}"/>
          </ac:spMkLst>
        </pc:spChg>
        <pc:spChg chg="mod">
          <ac:chgData name="Keeley Sneek" userId="S::ksneek@passcodetoparenting.com::0918e321-5e7a-4408-ab26-0e26f4865866" providerId="AD" clId="Web-{0A59142F-F6B0-AEE3-A965-8F36BA26E97D}" dt="2026-09-21T23:38:11.482" v="81" actId="20577"/>
          <ac:spMkLst>
            <pc:docMk/>
            <pc:sldMk cId="4272596713" sldId="282"/>
            <ac:spMk id="6" creationId="{CC845B31-4E1A-C758-FBFD-BEB060353626}"/>
          </ac:spMkLst>
        </pc:spChg>
      </pc:sldChg>
      <pc:sldChg chg="addSp delSp modSp mod modClrScheme chgLayout">
        <pc:chgData name="Keeley Sneek" userId="S::ksneek@passcodetoparenting.com::0918e321-5e7a-4408-ab26-0e26f4865866" providerId="AD" clId="Web-{0A59142F-F6B0-AEE3-A965-8F36BA26E97D}" dt="2026-09-21T23:44:36.341" v="186" actId="20577"/>
        <pc:sldMkLst>
          <pc:docMk/>
          <pc:sldMk cId="777217498" sldId="283"/>
        </pc:sldMkLst>
        <pc:spChg chg="mod ord">
          <ac:chgData name="Keeley Sneek" userId="S::ksneek@passcodetoparenting.com::0918e321-5e7a-4408-ab26-0e26f4865866" providerId="AD" clId="Web-{0A59142F-F6B0-AEE3-A965-8F36BA26E97D}" dt="2026-09-21T23:44:05.341" v="184" actId="20577"/>
          <ac:spMkLst>
            <pc:docMk/>
            <pc:sldMk cId="777217498" sldId="283"/>
            <ac:spMk id="2" creationId="{40DC0755-F570-5C9E-9148-36BC554ECB00}"/>
          </ac:spMkLst>
        </pc:spChg>
        <pc:spChg chg="mod ord">
          <ac:chgData name="Keeley Sneek" userId="S::ksneek@passcodetoparenting.com::0918e321-5e7a-4408-ab26-0e26f4865866" providerId="AD" clId="Web-{0A59142F-F6B0-AEE3-A965-8F36BA26E97D}" dt="2026-09-21T23:39:59.451" v="84"/>
          <ac:spMkLst>
            <pc:docMk/>
            <pc:sldMk cId="777217498" sldId="283"/>
            <ac:spMk id="5" creationId="{5C7A844D-5DCC-DCA1-7AB6-99D48DC2B554}"/>
          </ac:spMkLst>
        </pc:spChg>
        <pc:spChg chg="add del mod ord">
          <ac:chgData name="Keeley Sneek" userId="S::ksneek@passcodetoparenting.com::0918e321-5e7a-4408-ab26-0e26f4865866" providerId="AD" clId="Web-{0A59142F-F6B0-AEE3-A965-8F36BA26E97D}" dt="2026-09-21T23:43:37.154" v="181" actId="20577"/>
          <ac:spMkLst>
            <pc:docMk/>
            <pc:sldMk cId="777217498" sldId="283"/>
            <ac:spMk id="6" creationId="{BEB612C9-127A-7E24-7C74-10BB8948EA51}"/>
          </ac:spMkLst>
        </pc:spChg>
        <pc:spChg chg="add mod">
          <ac:chgData name="Keeley Sneek" userId="S::ksneek@passcodetoparenting.com::0918e321-5e7a-4408-ab26-0e26f4865866" providerId="AD" clId="Web-{0A59142F-F6B0-AEE3-A965-8F36BA26E97D}" dt="2026-09-21T23:44:28.747" v="185" actId="20577"/>
          <ac:spMkLst>
            <pc:docMk/>
            <pc:sldMk cId="777217498" sldId="283"/>
            <ac:spMk id="11" creationId="{6EDE603A-CD61-1C71-F1F1-C99E787F7226}"/>
          </ac:spMkLst>
        </pc:spChg>
        <pc:spChg chg="add mod">
          <ac:chgData name="Keeley Sneek" userId="S::ksneek@passcodetoparenting.com::0918e321-5e7a-4408-ab26-0e26f4865866" providerId="AD" clId="Web-{0A59142F-F6B0-AEE3-A965-8F36BA26E97D}" dt="2026-09-21T23:41:31.607" v="102" actId="20577"/>
          <ac:spMkLst>
            <pc:docMk/>
            <pc:sldMk cId="777217498" sldId="283"/>
            <ac:spMk id="13" creationId="{2E314F1A-A22C-4F95-8413-BE9441A67F6C}"/>
          </ac:spMkLst>
        </pc:spChg>
        <pc:spChg chg="add mod">
          <ac:chgData name="Keeley Sneek" userId="S::ksneek@passcodetoparenting.com::0918e321-5e7a-4408-ab26-0e26f4865866" providerId="AD" clId="Web-{0A59142F-F6B0-AEE3-A965-8F36BA26E97D}" dt="2026-09-21T23:44:36.341" v="186" actId="20577"/>
          <ac:spMkLst>
            <pc:docMk/>
            <pc:sldMk cId="777217498" sldId="283"/>
            <ac:spMk id="15" creationId="{8908DE25-70E7-1456-AB0E-EEE7ADD40C8A}"/>
          </ac:spMkLst>
        </pc:spChg>
        <pc:spChg chg="add mod">
          <ac:chgData name="Keeley Sneek" userId="S::ksneek@passcodetoparenting.com::0918e321-5e7a-4408-ab26-0e26f4865866" providerId="AD" clId="Web-{0A59142F-F6B0-AEE3-A965-8F36BA26E97D}" dt="2026-09-21T23:39:59.451" v="84"/>
          <ac:spMkLst>
            <pc:docMk/>
            <pc:sldMk cId="777217498" sldId="283"/>
            <ac:spMk id="17" creationId="{B3A4D0ED-B59C-514E-93E6-DBDAEDBD01F2}"/>
          </ac:spMkLst>
        </pc:spChg>
      </pc:sldChg>
      <pc:sldChg chg="modSp">
        <pc:chgData name="Keeley Sneek" userId="S::ksneek@passcodetoparenting.com::0918e321-5e7a-4408-ab26-0e26f4865866" providerId="AD" clId="Web-{0A59142F-F6B0-AEE3-A965-8F36BA26E97D}" dt="2026-09-21T23:50:55.966" v="213" actId="1076"/>
        <pc:sldMkLst>
          <pc:docMk/>
          <pc:sldMk cId="858704785" sldId="284"/>
        </pc:sldMkLst>
        <pc:spChg chg="mod">
          <ac:chgData name="Keeley Sneek" userId="S::ksneek@passcodetoparenting.com::0918e321-5e7a-4408-ab26-0e26f4865866" providerId="AD" clId="Web-{0A59142F-F6B0-AEE3-A965-8F36BA26E97D}" dt="2026-09-21T23:50:55.966" v="213" actId="1076"/>
          <ac:spMkLst>
            <pc:docMk/>
            <pc:sldMk cId="858704785" sldId="284"/>
            <ac:spMk id="6" creationId="{B6BEEC37-E81B-E1A0-A552-8989522A2112}"/>
          </ac:spMkLst>
        </pc:spChg>
      </pc:sldChg>
      <pc:sldChg chg="modSp">
        <pc:chgData name="Keeley Sneek" userId="S::ksneek@passcodetoparenting.com::0918e321-5e7a-4408-ab26-0e26f4865866" providerId="AD" clId="Web-{0A59142F-F6B0-AEE3-A965-8F36BA26E97D}" dt="2026-09-21T23:25:31.873" v="12" actId="20577"/>
        <pc:sldMkLst>
          <pc:docMk/>
          <pc:sldMk cId="2589342186" sldId="293"/>
        </pc:sldMkLst>
        <pc:spChg chg="mod">
          <ac:chgData name="Keeley Sneek" userId="S::ksneek@passcodetoparenting.com::0918e321-5e7a-4408-ab26-0e26f4865866" providerId="AD" clId="Web-{0A59142F-F6B0-AEE3-A965-8F36BA26E97D}" dt="2026-09-21T23:25:31.873" v="12" actId="20577"/>
          <ac:spMkLst>
            <pc:docMk/>
            <pc:sldMk cId="2589342186" sldId="293"/>
            <ac:spMk id="6" creationId="{052253BA-476E-2EFA-6551-4D737B7F12A3}"/>
          </ac:spMkLst>
        </pc:spChg>
      </pc:sldChg>
      <pc:sldChg chg="modSp add replId">
        <pc:chgData name="Keeley Sneek" userId="S::ksneek@passcodetoparenting.com::0918e321-5e7a-4408-ab26-0e26f4865866" providerId="AD" clId="Web-{0A59142F-F6B0-AEE3-A965-8F36BA26E97D}" dt="2026-09-21T23:25:23.154" v="10" actId="20577"/>
        <pc:sldMkLst>
          <pc:docMk/>
          <pc:sldMk cId="1970705043" sldId="303"/>
        </pc:sldMkLst>
        <pc:spChg chg="mod">
          <ac:chgData name="Keeley Sneek" userId="S::ksneek@passcodetoparenting.com::0918e321-5e7a-4408-ab26-0e26f4865866" providerId="AD" clId="Web-{0A59142F-F6B0-AEE3-A965-8F36BA26E97D}" dt="2026-09-21T23:25:15.123" v="8" actId="20577"/>
          <ac:spMkLst>
            <pc:docMk/>
            <pc:sldMk cId="1970705043" sldId="303"/>
            <ac:spMk id="2" creationId="{8011A4B8-E0B2-B8A0-97CD-0F02D00BA9DB}"/>
          </ac:spMkLst>
        </pc:spChg>
        <pc:spChg chg="mod">
          <ac:chgData name="Keeley Sneek" userId="S::ksneek@passcodetoparenting.com::0918e321-5e7a-4408-ab26-0e26f4865866" providerId="AD" clId="Web-{0A59142F-F6B0-AEE3-A965-8F36BA26E97D}" dt="2026-09-21T23:25:23.154" v="10" actId="20577"/>
          <ac:spMkLst>
            <pc:docMk/>
            <pc:sldMk cId="1970705043" sldId="303"/>
            <ac:spMk id="6" creationId="{A699280B-8DAF-6EDD-2CA9-2A6C0E4264DE}"/>
          </ac:spMkLst>
        </pc:spChg>
      </pc:sldChg>
      <pc:sldChg chg="modSp add replId">
        <pc:chgData name="Keeley Sneek" userId="S::ksneek@passcodetoparenting.com::0918e321-5e7a-4408-ab26-0e26f4865866" providerId="AD" clId="Web-{0A59142F-F6B0-AEE3-A965-8F36BA26E97D}" dt="2026-09-21T23:49:44.029" v="200" actId="20577"/>
        <pc:sldMkLst>
          <pc:docMk/>
          <pc:sldMk cId="2144056086" sldId="304"/>
        </pc:sldMkLst>
        <pc:spChg chg="mod">
          <ac:chgData name="Keeley Sneek" userId="S::ksneek@passcodetoparenting.com::0918e321-5e7a-4408-ab26-0e26f4865866" providerId="AD" clId="Web-{0A59142F-F6B0-AEE3-A965-8F36BA26E97D}" dt="2026-09-21T23:49:44.029" v="200" actId="20577"/>
          <ac:spMkLst>
            <pc:docMk/>
            <pc:sldMk cId="2144056086" sldId="304"/>
            <ac:spMk id="2" creationId="{D261675E-B56A-4DE4-6F5F-065FC062657A}"/>
          </ac:spMkLst>
        </pc:spChg>
        <pc:spChg chg="mod">
          <ac:chgData name="Keeley Sneek" userId="S::ksneek@passcodetoparenting.com::0918e321-5e7a-4408-ab26-0e26f4865866" providerId="AD" clId="Web-{0A59142F-F6B0-AEE3-A965-8F36BA26E97D}" dt="2026-09-21T23:49:38.529" v="199" actId="1076"/>
          <ac:spMkLst>
            <pc:docMk/>
            <pc:sldMk cId="2144056086" sldId="304"/>
            <ac:spMk id="6" creationId="{380DAE30-5D28-2DA8-F07E-A3BC271C419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33365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ubtitle 2">
            <a:extLst>
              <a:ext uri="{FF2B5EF4-FFF2-40B4-BE49-F238E27FC236}">
                <a16:creationId xmlns:a16="http://schemas.microsoft.com/office/drawing/2014/main" id="{49B3CE9D-0B3E-2F4E-B859-BB9FC9E97D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1067" y="4645763"/>
            <a:ext cx="5498757" cy="1335961"/>
          </a:xfrm>
        </p:spPr>
        <p:txBody>
          <a:bodyPr>
            <a:normAutofit/>
          </a:bodyPr>
          <a:lstStyle>
            <a:lvl1pPr marL="0" indent="0" algn="l">
              <a:buNone/>
              <a:defRPr sz="2400" b="1" i="0">
                <a:solidFill>
                  <a:schemeClr val="bg1"/>
                </a:solidFill>
                <a:latin typeface="Raleway SemiBold" panose="020B0003030101060003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2" name="Title 1">
            <a:extLst>
              <a:ext uri="{FF2B5EF4-FFF2-40B4-BE49-F238E27FC236}">
                <a16:creationId xmlns:a16="http://schemas.microsoft.com/office/drawing/2014/main" id="{8EF8B166-3DE3-7F4A-9608-30AEB4D0B13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51067" y="2001613"/>
            <a:ext cx="5498757" cy="2269524"/>
          </a:xfrm>
        </p:spPr>
        <p:txBody>
          <a:bodyPr anchor="ctr">
            <a:noAutofit/>
          </a:bodyPr>
          <a:lstStyle>
            <a:lvl1pPr algn="l">
              <a:defRPr sz="4800" b="1" i="0">
                <a:solidFill>
                  <a:schemeClr val="bg1"/>
                </a:solidFill>
                <a:latin typeface="Raleway" panose="020B0003030101060003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487265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4974D3-62B2-3F41-ADA4-9DF359F3A5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2" y="1671394"/>
            <a:ext cx="10515598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577B75-0CAE-C940-AA46-DF8E94DECD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3012161"/>
            <a:ext cx="10515597" cy="2174445"/>
          </a:xfrm>
        </p:spPr>
        <p:txBody>
          <a:bodyPr/>
          <a:lstStyle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rgbClr val="9DC8C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" name="Date Placeholder 3">
            <a:extLst>
              <a:ext uri="{FF2B5EF4-FFF2-40B4-BE49-F238E27FC236}">
                <a16:creationId xmlns:a16="http://schemas.microsoft.com/office/drawing/2014/main" id="{8D31FEB0-FF4B-E14B-AC68-8B15BA086D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8461" y="5993667"/>
            <a:ext cx="2549767" cy="36512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2">
                    <a:lumMod val="50000"/>
                  </a:schemeClr>
                </a:solidFill>
                <a:latin typeface="Raleway SemiBold" panose="020B0003030101060003" pitchFamily="34" charset="0"/>
              </a:defRPr>
            </a:lvl1pPr>
          </a:lstStyle>
          <a:p>
            <a:endParaRPr lang="en-US"/>
          </a:p>
        </p:txBody>
      </p:sp>
      <p:sp>
        <p:nvSpPr>
          <p:cNvPr id="22" name="Slide Number Placeholder 5">
            <a:extLst>
              <a:ext uri="{FF2B5EF4-FFF2-40B4-BE49-F238E27FC236}">
                <a16:creationId xmlns:a16="http://schemas.microsoft.com/office/drawing/2014/main" id="{CD87DF3C-553D-D949-9603-50EE2ED326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 b="1" i="0">
                <a:solidFill>
                  <a:schemeClr val="bg2">
                    <a:lumMod val="50000"/>
                  </a:schemeClr>
                </a:solidFill>
                <a:latin typeface="Raleway SemiBold" panose="020B0003030101060003" pitchFamily="34" charset="0"/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A66E4D3E-879C-B84E-9BA5-870E6771FC8B}"/>
              </a:ext>
            </a:extLst>
          </p:cNvPr>
          <p:cNvCxnSpPr>
            <a:cxnSpLocks/>
          </p:cNvCxnSpPr>
          <p:nvPr userDrawn="1"/>
        </p:nvCxnSpPr>
        <p:spPr>
          <a:xfrm>
            <a:off x="1465384" y="6021387"/>
            <a:ext cx="0" cy="27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0F47FD01-4A22-5C41-9857-0060667734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53046" y="5472866"/>
            <a:ext cx="3216968" cy="10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9075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CBDFFF-4EBF-E744-81DA-368B114BF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9"/>
            <a:ext cx="10515600" cy="2451954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101081-4280-2248-9C1E-484FC3603A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161693"/>
            <a:ext cx="10515600" cy="1311173"/>
          </a:xfrm>
        </p:spPr>
        <p:txBody>
          <a:bodyPr/>
          <a:lstStyle>
            <a:lvl1pPr marL="0" indent="0">
              <a:buNone/>
              <a:defRPr sz="2400">
                <a:solidFill>
                  <a:schemeClr val="bg2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B5929730-3648-204C-A7AA-1829848A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4B2CEF1E-CA4E-7549-AC15-B07E37D79301}"/>
              </a:ext>
            </a:extLst>
          </p:cNvPr>
          <p:cNvCxnSpPr>
            <a:cxnSpLocks/>
          </p:cNvCxnSpPr>
          <p:nvPr userDrawn="1"/>
        </p:nvCxnSpPr>
        <p:spPr>
          <a:xfrm>
            <a:off x="1465384" y="6021387"/>
            <a:ext cx="0" cy="27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Date Placeholder 3">
            <a:extLst>
              <a:ext uri="{FF2B5EF4-FFF2-40B4-BE49-F238E27FC236}">
                <a16:creationId xmlns:a16="http://schemas.microsoft.com/office/drawing/2014/main" id="{FFD90670-EF9F-764C-AAFB-466617C93F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8461" y="5993667"/>
            <a:ext cx="25497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EB0E164-8345-F583-527F-EDD48A4E4FB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53046" y="5472866"/>
            <a:ext cx="3216968" cy="10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7301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C3FBB-5FFC-8C4B-851D-EB2034514F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FEED5F-FFE1-8B48-B0E8-EB569C8C61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3647241"/>
          </a:xfrm>
        </p:spPr>
        <p:txBody>
          <a:bodyPr/>
          <a:lstStyle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rgbClr val="9DC8C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8C7342-BA00-384B-A4B0-D27A4C22D5E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3647241"/>
          </a:xfrm>
        </p:spPr>
        <p:txBody>
          <a:bodyPr/>
          <a:lstStyle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rgbClr val="9DC8C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8FF72C7C-9EE3-244D-8945-ECF355BE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F7175D20-305D-8A46-A21F-975CE2B1703F}"/>
              </a:ext>
            </a:extLst>
          </p:cNvPr>
          <p:cNvCxnSpPr>
            <a:cxnSpLocks/>
          </p:cNvCxnSpPr>
          <p:nvPr userDrawn="1"/>
        </p:nvCxnSpPr>
        <p:spPr>
          <a:xfrm>
            <a:off x="1465384" y="6021387"/>
            <a:ext cx="0" cy="27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78C78B3B-1DB0-9C4C-9163-188E1F8A79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8461" y="5993667"/>
            <a:ext cx="25497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BFDA70-5896-4602-FD67-1CF18ED0F51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53046" y="5472866"/>
            <a:ext cx="3216968" cy="10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3074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6AACC2-C8DE-7044-9B6C-92A4336E87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62AFEE-BA5B-5F4C-921A-101BA8A4963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2B9CA-E49B-934C-AC72-2A17620D6C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2967791"/>
          </a:xfrm>
        </p:spPr>
        <p:txBody>
          <a:bodyPr/>
          <a:lstStyle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rgbClr val="9DC8C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CD2B254-952C-1746-A91D-00931DB878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45A64D-6D63-DB4D-8E38-31201C8F609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2967791"/>
          </a:xfrm>
        </p:spPr>
        <p:txBody>
          <a:bodyPr/>
          <a:lstStyle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rgbClr val="9DC8C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C05FA9FB-6BD0-DB43-AD0B-6EF357C8EB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D2A3C74F-AB2C-6944-BAE0-05F7466B65C7}"/>
              </a:ext>
            </a:extLst>
          </p:cNvPr>
          <p:cNvCxnSpPr>
            <a:cxnSpLocks/>
          </p:cNvCxnSpPr>
          <p:nvPr userDrawn="1"/>
        </p:nvCxnSpPr>
        <p:spPr>
          <a:xfrm>
            <a:off x="1465384" y="6021387"/>
            <a:ext cx="0" cy="27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3">
            <a:extLst>
              <a:ext uri="{FF2B5EF4-FFF2-40B4-BE49-F238E27FC236}">
                <a16:creationId xmlns:a16="http://schemas.microsoft.com/office/drawing/2014/main" id="{C439D4EB-CA68-D348-BFC1-D3C01A408E2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8461" y="5993667"/>
            <a:ext cx="25497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9B24975-56F2-52CA-40EE-ED8A65BDD41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53046" y="5472866"/>
            <a:ext cx="3216968" cy="10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65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F22D5F-0B2F-E047-8069-4295C098BC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78922" y="365125"/>
            <a:ext cx="7074877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51BF0D4-7896-D74A-9C9C-E85994B43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603FFEDD-24A2-7B4A-AB52-7EC707642FA3}"/>
              </a:ext>
            </a:extLst>
          </p:cNvPr>
          <p:cNvCxnSpPr>
            <a:cxnSpLocks/>
          </p:cNvCxnSpPr>
          <p:nvPr userDrawn="1"/>
        </p:nvCxnSpPr>
        <p:spPr>
          <a:xfrm>
            <a:off x="1465384" y="6021387"/>
            <a:ext cx="0" cy="27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210517FE-FC32-D04A-A069-4AF81A7222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8461" y="5993667"/>
            <a:ext cx="25497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F02E930-CAC4-FD86-F101-0057198D73C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53046" y="5472866"/>
            <a:ext cx="3216968" cy="10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84495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822A7E5-08C0-1C43-9495-F75F7793C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Date Placeholder 3">
            <a:extLst>
              <a:ext uri="{FF2B5EF4-FFF2-40B4-BE49-F238E27FC236}">
                <a16:creationId xmlns:a16="http://schemas.microsoft.com/office/drawing/2014/main" id="{C3020869-2303-004F-A2FB-1866477EF8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8461" y="5993667"/>
            <a:ext cx="25497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0F1AC55-8F71-5B09-EE99-324683DC565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53046" y="5472866"/>
            <a:ext cx="3216968" cy="10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8549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53C394-B60B-CF41-8D6A-8987092C9B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0425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F4EEA4-BCEA-BA4E-8CC6-D615DC06F7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042500"/>
            <a:ext cx="6172200" cy="443036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 sz="2000">
                <a:solidFill>
                  <a:schemeClr val="accent1"/>
                </a:solidFill>
              </a:defRPr>
            </a:lvl4pPr>
            <a:lvl5pPr>
              <a:defRPr sz="2000">
                <a:solidFill>
                  <a:srgbClr val="9DC8CD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CC8D3D4-CEEF-7E4F-B110-50A5B4C981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3130062"/>
            <a:ext cx="3932237" cy="2342804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D2174179-2480-394E-ABD4-3C29D08B38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3D272EE5-63C5-614A-9915-EA5075EB9F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8461" y="5993667"/>
            <a:ext cx="25497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BFDA197-456A-0588-85B9-41253394B6B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53046" y="5472866"/>
            <a:ext cx="3216968" cy="10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00254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225C13-9EA3-654B-BDAC-D31505E5B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987424"/>
            <a:ext cx="3932237" cy="1415807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432A339-615C-A548-A66B-2F11ADAD8A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485441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7E345B-2A3B-DA49-BB33-5A5C52022B5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552699"/>
            <a:ext cx="3932237" cy="292016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496863D5-9794-6543-8B60-9F99C6C2F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1E0BD738-D13B-3942-ADE0-4871725090C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8461" y="5993667"/>
            <a:ext cx="25497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D2503E-EF34-05CD-F79D-C021BBE53BD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53046" y="5472866"/>
            <a:ext cx="3216968" cy="10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10517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269D4B-DE68-DC40-ACE0-362019B38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1400" y="365125"/>
            <a:ext cx="77724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D4FC534-4C3B-9B4D-AAB1-F9FE687EA43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3647241"/>
          </a:xfrm>
        </p:spPr>
        <p:txBody>
          <a:bodyPr vert="eaVert"/>
          <a:lstStyle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rgbClr val="9DC8C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E3851A8-393E-3941-ABF4-D1A0C4D09D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7BD4BD07-7518-6149-8D6E-A1EE319F77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8461" y="5993667"/>
            <a:ext cx="25497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11F6B0E-C507-B239-BAAE-1C85AD99D09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53046" y="5472866"/>
            <a:ext cx="3216968" cy="10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59522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B1CF3D1-5AF8-944E-BBDA-A14A7D14870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10774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4E4BBE9-112C-CC43-BCFF-2F08170C93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012830" y="365125"/>
            <a:ext cx="5559669" cy="5107741"/>
          </a:xfrm>
        </p:spPr>
        <p:txBody>
          <a:bodyPr vert="eaVert"/>
          <a:lstStyle>
            <a:lvl3pPr>
              <a:defRPr>
                <a:solidFill>
                  <a:schemeClr val="bg2">
                    <a:lumMod val="50000"/>
                  </a:schemeClr>
                </a:solidFill>
              </a:defRPr>
            </a:lvl3pPr>
            <a:lvl4pPr>
              <a:defRPr>
                <a:solidFill>
                  <a:schemeClr val="accent1"/>
                </a:solidFill>
              </a:defRPr>
            </a:lvl4pPr>
            <a:lvl5pPr>
              <a:defRPr>
                <a:solidFill>
                  <a:srgbClr val="9DC8CD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F2905A6-1600-4243-BD9C-08F39CBDA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Date Placeholder 3">
            <a:extLst>
              <a:ext uri="{FF2B5EF4-FFF2-40B4-BE49-F238E27FC236}">
                <a16:creationId xmlns:a16="http://schemas.microsoft.com/office/drawing/2014/main" id="{156873A2-65D9-9E46-A560-6820356FD28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758461" y="5993667"/>
            <a:ext cx="254976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2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2BE0DD6-1553-D881-0B59-3CFDE87C8EB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8253046" y="5472866"/>
            <a:ext cx="3216968" cy="103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3901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5C0E283-EB39-D543-A901-BEA6356E0D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D772C1-F64A-B64D-B4C7-E1BA68C590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38600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99DB2B9B-4C85-2D43-8B8A-C156A7B6653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565029" y="5993667"/>
            <a:ext cx="2743200" cy="365125"/>
          </a:xfrm>
          <a:prstGeom prst="rect">
            <a:avLst/>
          </a:prstGeom>
        </p:spPr>
        <p:txBody>
          <a:bodyPr/>
          <a:lstStyle>
            <a:lvl1pPr>
              <a:defRPr sz="1200" b="1" i="0">
                <a:solidFill>
                  <a:schemeClr val="bg2">
                    <a:lumMod val="50000"/>
                  </a:schemeClr>
                </a:solidFill>
                <a:latin typeface="Raleway SemiBold" panose="020B0003030101060003" pitchFamily="34" charset="0"/>
              </a:defRPr>
            </a:lvl1pPr>
          </a:lstStyle>
          <a:p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9448F30E-99EF-F045-A835-2C9F497F6D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199" y="5991225"/>
            <a:ext cx="498232" cy="365125"/>
          </a:xfrm>
          <a:prstGeom prst="rect">
            <a:avLst/>
          </a:prstGeom>
        </p:spPr>
        <p:txBody>
          <a:bodyPr/>
          <a:lstStyle>
            <a:lvl1pPr algn="l">
              <a:defRPr sz="1200" b="1" i="0">
                <a:solidFill>
                  <a:schemeClr val="bg2">
                    <a:lumMod val="50000"/>
                  </a:schemeClr>
                </a:solidFill>
                <a:latin typeface="Raleway SemiBold" panose="020B0003030101060003" pitchFamily="34" charset="0"/>
              </a:defRPr>
            </a:lvl1pPr>
          </a:lstStyle>
          <a:p>
            <a:fld id="{33AB4013-E62A-FD47-8DF1-A95BB9F79CBE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5E91C18-F638-C745-848F-5BE66641B89C}"/>
              </a:ext>
            </a:extLst>
          </p:cNvPr>
          <p:cNvCxnSpPr>
            <a:cxnSpLocks/>
          </p:cNvCxnSpPr>
          <p:nvPr userDrawn="1"/>
        </p:nvCxnSpPr>
        <p:spPr>
          <a:xfrm>
            <a:off x="1465384" y="6021387"/>
            <a:ext cx="0" cy="27622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602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Raleway SemiBold" panose="020B0003030101060003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1" i="0" kern="1200">
          <a:solidFill>
            <a:schemeClr val="accent2"/>
          </a:solidFill>
          <a:latin typeface="Raleway SemiBold" panose="020B0003030101060003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1" i="0" kern="1200">
          <a:solidFill>
            <a:schemeClr val="accent4"/>
          </a:solidFill>
          <a:latin typeface="Raleway SemiBold" panose="020B0003030101060003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1" i="0" kern="1200">
          <a:solidFill>
            <a:schemeClr val="bg2">
              <a:lumMod val="50000"/>
            </a:schemeClr>
          </a:solidFill>
          <a:latin typeface="Raleway SemiBold" panose="020B0003030101060003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chemeClr val="accent1"/>
          </a:solidFill>
          <a:latin typeface="Raleway SemiBold" panose="020B0003030101060003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1" i="0" kern="1200">
          <a:solidFill>
            <a:srgbClr val="9DC8CD"/>
          </a:solidFill>
          <a:latin typeface="Raleway SemiBold" panose="020B0003030101060003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9DC8CD"/>
          </a:solidFill>
          <a:ln>
            <a:solidFill>
              <a:srgbClr val="9DC8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28600"/>
            <a:ext cx="566928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6E9296"/>
                </a:solidFill>
                <a:latin typeface="Raleway SemiBold"/>
              </a:rPr>
              <a:t>AUDIENCE HANDOUT  •  FAMILY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475488"/>
            <a:ext cx="1088136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33A60"/>
                </a:solidFill>
                <a:latin typeface="Raleway SemiBold"/>
              </a:rPr>
              <a:t>Start with formulation—not a label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069848"/>
            <a:ext cx="11018520" cy="17780"/>
          </a:xfrm>
          <a:prstGeom prst="rect">
            <a:avLst/>
          </a:prstGeom>
          <a:solidFill>
            <a:srgbClr val="133A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475488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33A60"/>
                </a:solidFill>
                <a:latin typeface="Raleway SemiBold"/>
              </a:rPr>
              <a:t>Why Reunification Often Fails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23560" y="6510528"/>
            <a:ext cx="5989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6670"/>
                </a:solidFill>
                <a:latin typeface="Cambria"/>
              </a:rPr>
              <a:t>Peta Kerr  •  passcodetoparenting.com  •  1 of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234440"/>
            <a:ext cx="6629400" cy="4846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F1728"/>
                </a:solidFill>
                <a:latin typeface="Cambria"/>
              </a:rPr>
              <a:t>A contact problem may reflect overlapping relational, developmental, safety, trauma, parenting-capacity, and family-system factors.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1810512"/>
            <a:ext cx="65379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33A60"/>
                </a:solidFill>
                <a:latin typeface="Raleway SemiBold"/>
              </a:rPr>
              <a:t>SIX PREDICTABLE FAILURE POINTS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176272"/>
            <a:ext cx="347472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6E9296"/>
                </a:solidFill>
                <a:latin typeface="Raleway SemiBold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176272"/>
            <a:ext cx="278892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Misformulation —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Treating every refusal as the same phenomenon.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931920" y="2176272"/>
            <a:ext cx="347472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6E9296"/>
                </a:solidFill>
                <a:latin typeface="Raleway SemiBold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43400" y="2176272"/>
            <a:ext cx="278892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Safety blind spots —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Minimizing coercion, violence, abuse, substance use, or trauma.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3145536"/>
            <a:ext cx="347472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6E9296"/>
                </a:solidFill>
                <a:latin typeface="Raleway SemiBold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840" y="3145536"/>
            <a:ext cx="278892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Premature contact —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Seeking engagement before adults create conditions for safety.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931920" y="3145536"/>
            <a:ext cx="347472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6E9296"/>
                </a:solidFill>
                <a:latin typeface="Raleway SemiBold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343400" y="3145536"/>
            <a:ext cx="278892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Parent non-readiness —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Expecting repair without behavior change, accountability, or skills.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94360" y="4114800"/>
            <a:ext cx="347472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6E9296"/>
                </a:solidFill>
                <a:latin typeface="Raleway SemiBold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005840" y="4114800"/>
            <a:ext cx="278892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System fragmentation —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Competing professionals, unclear authority, and inconsistent messages.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31920" y="4114800"/>
            <a:ext cx="347472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6E9296"/>
                </a:solidFill>
                <a:latin typeface="Raleway SemiBold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43400" y="4114800"/>
            <a:ext cx="2788920" cy="8229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Outcome rigidity —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Defining success only as immediate, unrestricted contact.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452360" y="1234440"/>
            <a:ext cx="4160520" cy="4910328"/>
          </a:xfrm>
          <a:prstGeom prst="rect">
            <a:avLst/>
          </a:prstGeom>
          <a:solidFill>
            <a:srgbClr val="E6F4F5"/>
          </a:solidFill>
          <a:ln>
            <a:solidFill>
              <a:srgbClr val="E6F4F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7754112" y="1536192"/>
            <a:ext cx="3566160" cy="5029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33A60"/>
                </a:solidFill>
                <a:latin typeface="Raleway SemiBold"/>
              </a:rPr>
              <a:t>Before referral or renewed contact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735824" y="2176272"/>
            <a:ext cx="3547872" cy="35204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What is known—and what remains unresolved?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Are safety concerns, trauma triggers, or acute instability addressed?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Can the child participate without undue emotional or physical risk?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Can each parent listen, regulate, acknowledge impact, and avoid pressuring the child?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Are professional roles, authority, and communications clearly defined?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Does the order provide for early review, exceptions, and course correction?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94360" y="5257800"/>
            <a:ext cx="6537960" cy="886968"/>
          </a:xfrm>
          <a:prstGeom prst="rect">
            <a:avLst/>
          </a:prstGeom>
          <a:solidFill>
            <a:srgbClr val="133A60"/>
          </a:solidFill>
          <a:ln>
            <a:solidFill>
              <a:srgbClr val="133A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22960" y="5431536"/>
            <a:ext cx="6108192" cy="5486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9DC8CD"/>
                </a:solidFill>
                <a:latin typeface="Raleway SemiBold"/>
              </a:rPr>
              <a:t>Better referral question: </a:t>
            </a:r>
            <a:r>
              <a:rPr sz="1500" b="1" i="0">
                <a:solidFill>
                  <a:srgbClr val="FFFFFF"/>
                </a:solidFill>
                <a:latin typeface="Cambria"/>
              </a:rPr>
              <a:t>What conditions and interventions are necessary for safe, durable relationship repair?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9DC8CD"/>
          </a:solidFill>
          <a:ln>
            <a:solidFill>
              <a:srgbClr val="9DC8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28600"/>
            <a:ext cx="566928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6E9296"/>
                </a:solidFill>
                <a:latin typeface="Raleway SemiBold"/>
              </a:rPr>
              <a:t>AUDIENCE HANDOUT  •  FAMILY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475488"/>
            <a:ext cx="1088136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33A60"/>
                </a:solidFill>
                <a:latin typeface="Raleway SemiBold"/>
              </a:rPr>
              <a:t>A workable order makes the intervention possible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069848"/>
            <a:ext cx="11018520" cy="17780"/>
          </a:xfrm>
          <a:prstGeom prst="rect">
            <a:avLst/>
          </a:prstGeom>
          <a:solidFill>
            <a:srgbClr val="133A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475488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33A60"/>
                </a:solidFill>
                <a:latin typeface="Raleway SemiBold"/>
              </a:rPr>
              <a:t>Why Reunification Often Fails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23560" y="6510528"/>
            <a:ext cx="5989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6670"/>
                </a:solidFill>
                <a:latin typeface="Cambria"/>
              </a:rPr>
              <a:t>Peta Kerr  •  passcodetoparenting.com  •  2 of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243584"/>
            <a:ext cx="6583680" cy="41148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F1728"/>
                </a:solidFill>
                <a:latin typeface="Cambria"/>
              </a:rPr>
              <a:t>Specificity reduces role confusion, litigation spillover, treatment drift, and avoidable delay.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94360" y="1773936"/>
            <a:ext cx="6537960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33A60"/>
                </a:solidFill>
                <a:latin typeface="Raleway SemiBold"/>
              </a:rPr>
              <a:t>REFERRAL / ORDER CHECKLIST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4360" y="2139696"/>
            <a:ext cx="310896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6E9296"/>
                </a:solidFill>
                <a:latin typeface="Raleway SemiBold"/>
              </a:rPr>
              <a:t>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60120" y="2139696"/>
            <a:ext cx="2880360" cy="8046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Purpose: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Define assessment, stabilization, contact restoration, relationship repair, or another purpose.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4360" y="3072384"/>
            <a:ext cx="310896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6E9296"/>
                </a:solidFill>
                <a:latin typeface="Raleway SemiBold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60120" y="3072384"/>
            <a:ext cx="2880360" cy="8046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Provider qualifications: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Require court-involved family work plus relevant safety and trauma competence.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4005072"/>
            <a:ext cx="310896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6E9296"/>
                </a:solidFill>
                <a:latin typeface="Raleway SemiBold"/>
              </a:rPr>
              <a:t>3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60120" y="4005072"/>
            <a:ext cx="2880360" cy="8046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Participants: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Identify the child, each parent, and others only as clinically indicated.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94360" y="4937760"/>
            <a:ext cx="310896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6E9296"/>
                </a:solidFill>
                <a:latin typeface="Raleway SemiBold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0120" y="4937760"/>
            <a:ext cx="2880360" cy="8046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Parallel obligations: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Specify coaching, individual treatment, education, or substance services when appropriate.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977640" y="2139696"/>
            <a:ext cx="310896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6E9296"/>
                </a:solidFill>
                <a:latin typeface="Raleway SemiBold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343400" y="2139696"/>
            <a:ext cx="2880360" cy="8046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Information protocol: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Define releases, permissible records, ex parte limits, and status-report content.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977640" y="3072384"/>
            <a:ext cx="310896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6E9296"/>
                </a:solidFill>
                <a:latin typeface="Raleway SemiBold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343400" y="3072384"/>
            <a:ext cx="2880360" cy="8046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Contact plan: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State the starting point, progression criteria, supervision, logistics, and contingencies.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977640" y="4005072"/>
            <a:ext cx="310896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6E9296"/>
                </a:solidFill>
                <a:latin typeface="Raleway SemiBold"/>
              </a:rPr>
              <a:t>7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343400" y="4005072"/>
            <a:ext cx="2880360" cy="8046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Review mechanism: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Set early review and a procedure for impasse, missed sessions, or material safety concerns.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977640" y="4937760"/>
            <a:ext cx="310896" cy="274320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1">
                <a:solidFill>
                  <a:srgbClr val="6E9296"/>
                </a:solidFill>
                <a:latin typeface="Raleway SemiBold"/>
              </a:rPr>
              <a:t>8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343400" y="4937760"/>
            <a:ext cx="2880360" cy="804672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133A60"/>
                </a:solidFill>
                <a:latin typeface="Raleway SemiBold"/>
              </a:rPr>
              <a:t>Fees and access: </a:t>
            </a:r>
            <a:r>
              <a:rPr sz="1400" b="0" i="0">
                <a:solidFill>
                  <a:srgbClr val="111111"/>
                </a:solidFill>
                <a:latin typeface="Cambria"/>
              </a:rPr>
              <a:t>Allocate fees and address payment timing, insurance, and continuity of care.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452360" y="1234440"/>
            <a:ext cx="4160520" cy="4910328"/>
          </a:xfrm>
          <a:prstGeom prst="rect">
            <a:avLst/>
          </a:prstGeom>
          <a:solidFill>
            <a:srgbClr val="EDE6DF"/>
          </a:solidFill>
          <a:ln>
            <a:solidFill>
              <a:srgbClr val="EDE6DF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7" name="TextBox 26"/>
          <p:cNvSpPr txBox="1"/>
          <p:nvPr/>
        </p:nvSpPr>
        <p:spPr>
          <a:xfrm>
            <a:off x="7754112" y="1536192"/>
            <a:ext cx="3547872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33A60"/>
                </a:solidFill>
                <a:latin typeface="Raleway SemiBold"/>
              </a:rPr>
              <a:t>COUNSEL CAN IMPROVE THE ODDS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35824" y="1901952"/>
            <a:ext cx="3529584" cy="192024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Provide accurate, organized, proportionate information focused on the barriers.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Prepare clients for accountability and behavior change.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Explain that treatment disclosures have limits and are not trial preparation.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Seek focused support or enforcement rather than reflexive escalation.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54112" y="3913632"/>
            <a:ext cx="3547872" cy="31089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33A60"/>
                </a:solidFill>
                <a:latin typeface="Raleway SemiBold"/>
              </a:rPr>
              <a:t>COUNSEL SHOULD AVOID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735824" y="4270248"/>
            <a:ext cx="3529584" cy="141732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Using the provider as a back-door expert or fact finder.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Calling a missed milestone bad faith without context.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500"/>
              </a:spcAft>
            </a:pPr>
            <a:r>
              <a:rPr sz="1400" b="0" i="0">
                <a:solidFill>
                  <a:srgbClr val="0F1728"/>
                </a:solidFill>
                <a:latin typeface="Cambria"/>
              </a:rPr>
              <a:t>•  Using a child’s statement—or the intervention—as proof of a favored legal narrative.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8016" cy="6858000"/>
          </a:xfrm>
          <a:prstGeom prst="rect">
            <a:avLst/>
          </a:prstGeom>
          <a:solidFill>
            <a:srgbClr val="9DC8CD"/>
          </a:solidFill>
          <a:ln>
            <a:solidFill>
              <a:srgbClr val="9DC8CD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594360" y="228600"/>
            <a:ext cx="5669280" cy="20116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6E9296"/>
                </a:solidFill>
                <a:latin typeface="Raleway SemiBold"/>
              </a:rPr>
              <a:t>AUDIENCE HANDOUT  •  FAMILY LAW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4360" y="475488"/>
            <a:ext cx="10881360" cy="47548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700" b="1">
                <a:solidFill>
                  <a:srgbClr val="133A60"/>
                </a:solidFill>
                <a:latin typeface="Raleway SemiBold"/>
              </a:rPr>
              <a:t>Track incremental progress—and correct drift early</a:t>
            </a:r>
          </a:p>
        </p:txBody>
      </p:sp>
      <p:sp>
        <p:nvSpPr>
          <p:cNvPr id="5" name="Rectangle 4"/>
          <p:cNvSpPr/>
          <p:nvPr/>
        </p:nvSpPr>
        <p:spPr>
          <a:xfrm>
            <a:off x="594360" y="1069848"/>
            <a:ext cx="11018520" cy="17780"/>
          </a:xfrm>
          <a:prstGeom prst="rect">
            <a:avLst/>
          </a:prstGeom>
          <a:solidFill>
            <a:srgbClr val="133A6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94360" y="6510528"/>
            <a:ext cx="475488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33A60"/>
                </a:solidFill>
                <a:latin typeface="Raleway SemiBold"/>
              </a:rPr>
              <a:t>Why Reunification Often Fails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23560" y="6510528"/>
            <a:ext cx="5989320" cy="16459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0">
                <a:solidFill>
                  <a:srgbClr val="5F6670"/>
                </a:solidFill>
                <a:latin typeface="Cambria"/>
              </a:rPr>
              <a:t>Peta Kerr  •  passcodetoparenting.com  •  3 of 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94360" y="1225296"/>
            <a:ext cx="10972800" cy="384048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600" b="0">
                <a:solidFill>
                  <a:srgbClr val="0F1728"/>
                </a:solidFill>
                <a:latin typeface="Cambria"/>
              </a:rPr>
              <a:t>Success is not binary. Monitor safety, adult behavior, the child’s experience, contact, and system functioning.</a:t>
            </a:r>
          </a:p>
        </p:txBody>
      </p:sp>
      <p:graphicFrame>
        <p:nvGraphicFramePr>
          <p:cNvPr id="9" name="Table 8"/>
          <p:cNvGraphicFramePr>
            <a:graphicFrameLocks noGrp="1"/>
          </p:cNvGraphicFramePr>
          <p:nvPr/>
        </p:nvGraphicFramePr>
        <p:xfrm>
          <a:off x="594360" y="1737360"/>
          <a:ext cx="11018519" cy="315467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7451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5262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177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38912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Raleway SemiBold"/>
                        </a:rPr>
                        <a:t>DOMAIN</a:t>
                      </a:r>
                    </a:p>
                  </a:txBody>
                  <a:tcPr marL="73152" marR="73152" marT="32004" marB="32004" anchor="ctr">
                    <a:solidFill>
                      <a:srgbClr val="133A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Raleway SemiBold"/>
                        </a:rPr>
                        <a:t>EARLY INDICATORS</a:t>
                      </a:r>
                    </a:p>
                  </a:txBody>
                  <a:tcPr marL="73152" marR="73152" marT="32004" marB="32004" anchor="ctr">
                    <a:solidFill>
                      <a:srgbClr val="133A60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FFFFFF"/>
                          </a:solidFill>
                          <a:latin typeface="Raleway SemiBold"/>
                        </a:rPr>
                        <a:t>LATER INDICATORS</a:t>
                      </a:r>
                    </a:p>
                  </a:txBody>
                  <a:tcPr marL="73152" marR="73152" marT="32004" marB="32004" anchor="ctr">
                    <a:solidFill>
                      <a:srgbClr val="133A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4315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33A60"/>
                          </a:solidFill>
                          <a:latin typeface="Raleway SemiBold"/>
                        </a:rPr>
                        <a:t>Safety &amp; regulation</a:t>
                      </a:r>
                    </a:p>
                  </a:txBody>
                  <a:tcPr marL="73152" marR="73152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111111"/>
                          </a:solidFill>
                          <a:latin typeface="Cambria"/>
                        </a:rPr>
                        <a:t>Reduced escalation; reliable safety plan; the child can participate.</a:t>
                      </a:r>
                    </a:p>
                  </a:txBody>
                  <a:tcPr marL="73152" marR="73152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111111"/>
                          </a:solidFill>
                          <a:latin typeface="Cambria"/>
                        </a:rPr>
                        <a:t>Sustained emotional and physical safety across settings.</a:t>
                      </a:r>
                    </a:p>
                  </a:txBody>
                  <a:tcPr marL="73152" marR="73152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15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33A60"/>
                          </a:solidFill>
                          <a:latin typeface="Raleway SemiBold"/>
                        </a:rPr>
                        <a:t>Parent behavior</a:t>
                      </a:r>
                    </a:p>
                  </a:txBody>
                  <a:tcPr marL="73152" marR="73152" marT="32004" marB="32004" anchor="ctr"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111111"/>
                          </a:solidFill>
                          <a:latin typeface="Cambria"/>
                        </a:rPr>
                        <a:t>Greater reliability and less defensiveness.</a:t>
                      </a:r>
                    </a:p>
                  </a:txBody>
                  <a:tcPr marL="73152" marR="73152" marT="32004" marB="32004" anchor="ctr"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111111"/>
                          </a:solidFill>
                          <a:latin typeface="Cambria"/>
                        </a:rPr>
                        <a:t>Consistent repair, accountability, and child-focused responses.</a:t>
                      </a:r>
                    </a:p>
                  </a:txBody>
                  <a:tcPr marL="73152" marR="73152" marT="32004" marB="32004" anchor="ctr"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15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33A60"/>
                          </a:solidFill>
                          <a:latin typeface="Raleway SemiBold"/>
                        </a:rPr>
                        <a:t>Child experience</a:t>
                      </a:r>
                    </a:p>
                  </a:txBody>
                  <a:tcPr marL="73152" marR="73152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111111"/>
                          </a:solidFill>
                          <a:latin typeface="Cambria"/>
                        </a:rPr>
                        <a:t>More predictability; reduced anticipatory distress.</a:t>
                      </a:r>
                    </a:p>
                  </a:txBody>
                  <a:tcPr marL="73152" marR="73152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111111"/>
                          </a:solidFill>
                          <a:latin typeface="Cambria"/>
                        </a:rPr>
                        <a:t>Greater comfort, agency within safe boundaries, and flexibility.</a:t>
                      </a:r>
                    </a:p>
                  </a:txBody>
                  <a:tcPr marL="73152" marR="73152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15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33A60"/>
                          </a:solidFill>
                          <a:latin typeface="Raleway SemiBold"/>
                        </a:rPr>
                        <a:t>Contact</a:t>
                      </a:r>
                    </a:p>
                  </a:txBody>
                  <a:tcPr marL="73152" marR="73152" marT="32004" marB="32004" anchor="ctr"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111111"/>
                          </a:solidFill>
                          <a:latin typeface="Cambria"/>
                        </a:rPr>
                        <a:t>Tolerates indirect or structured contact.</a:t>
                      </a:r>
                    </a:p>
                  </a:txBody>
                  <a:tcPr marL="73152" marR="73152" marT="32004" marB="32004" anchor="ctr">
                    <a:solidFill>
                      <a:srgbClr val="F3F4F5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111111"/>
                          </a:solidFill>
                          <a:latin typeface="Cambria"/>
                        </a:rPr>
                        <a:t>Progresses at a clinically appropriate pace toward the ordered plan.</a:t>
                      </a:r>
                    </a:p>
                  </a:txBody>
                  <a:tcPr marL="73152" marR="73152" marT="32004" marB="32004" anchor="ctr">
                    <a:solidFill>
                      <a:srgbClr val="F3F4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43153"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1">
                          <a:solidFill>
                            <a:srgbClr val="133A60"/>
                          </a:solidFill>
                          <a:latin typeface="Raleway SemiBold"/>
                        </a:rPr>
                        <a:t>System functioning</a:t>
                      </a:r>
                    </a:p>
                  </a:txBody>
                  <a:tcPr marL="73152" marR="73152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111111"/>
                          </a:solidFill>
                          <a:latin typeface="Cambria"/>
                        </a:rPr>
                        <a:t>Professionals give consistent messages.</a:t>
                      </a:r>
                    </a:p>
                  </a:txBody>
                  <a:tcPr marL="73152" marR="73152" marT="32004" marB="32004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sz="1400" b="0">
                          <a:solidFill>
                            <a:srgbClr val="111111"/>
                          </a:solidFill>
                          <a:latin typeface="Cambria"/>
                        </a:rPr>
                        <a:t>Durable routines, fewer crisis filings, and workable communication.</a:t>
                      </a:r>
                    </a:p>
                  </a:txBody>
                  <a:tcPr marL="73152" marR="73152" marT="32004" marB="32004" anchor="ctr"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594360" y="5102352"/>
            <a:ext cx="1828800" cy="25603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133A60"/>
                </a:solidFill>
                <a:latin typeface="Raleway SemiBold"/>
              </a:rPr>
              <a:t>IF PROGRESS STALLS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2377440" y="5047488"/>
            <a:ext cx="9235440" cy="438912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>
                <a:solidFill>
                  <a:srgbClr val="0F1728"/>
                </a:solidFill>
                <a:latin typeface="Cambria"/>
              </a:rPr>
              <a:t>Clarify the barrier  →  establish protective, predictable interim conditions  →  initiate the matched intervention  →  monitor observable progress  →  adjust promptly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94360" y="5623560"/>
            <a:ext cx="11018520" cy="612648"/>
          </a:xfrm>
          <a:prstGeom prst="rect">
            <a:avLst/>
          </a:prstGeom>
          <a:solidFill>
            <a:srgbClr val="133A60"/>
          </a:solidFill>
          <a:ln>
            <a:solidFill>
              <a:srgbClr val="133A6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841248" y="5751576"/>
            <a:ext cx="10561320" cy="365760"/>
          </a:xfrm>
          <a:prstGeom prst="rect">
            <a:avLst/>
          </a:prstGeom>
          <a:noFill/>
        </p:spPr>
        <p:txBody>
          <a:bodyPr wrap="square" lIns="36576" tIns="36576" rIns="36576" bIns="36576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1" i="0">
                <a:solidFill>
                  <a:srgbClr val="9DC8CD"/>
                </a:solidFill>
                <a:latin typeface="Raleway SemiBold"/>
              </a:rPr>
              <a:t>Ask:  </a:t>
            </a:r>
            <a:r>
              <a:rPr sz="1400" b="1" i="0">
                <a:solidFill>
                  <a:srgbClr val="FFFFFF"/>
                </a:solidFill>
                <a:latin typeface="Cambria"/>
              </a:rPr>
              <a:t>What does this family need—legally, clinically, and structurally—to make safe and durable relationship repair possible?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4360" y="6272784"/>
            <a:ext cx="6537960" cy="219456"/>
          </a:xfrm>
          <a:prstGeom prst="rect">
            <a:avLst/>
          </a:prstGeom>
          <a:noFill/>
        </p:spPr>
        <p:txBody>
          <a:bodyPr wrap="square" lIns="27432" tIns="27432" rIns="27432" bIns="27432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850" b="0">
                <a:solidFill>
                  <a:srgbClr val="5F6670"/>
                </a:solidFill>
                <a:latin typeface="Cambria"/>
              </a:rPr>
              <a:t>Selected resources: AFCC/NCJFCJ Joint Statement; AFCC Guidelines for Court-Involved Therapy; cited research in the presentation. Educational material—adapt to governing law and professional standards.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Passcode">
      <a:dk1>
        <a:srgbClr val="000000"/>
      </a:dk1>
      <a:lt1>
        <a:srgbClr val="FFFFFF"/>
      </a:lt1>
      <a:dk2>
        <a:srgbClr val="123A60"/>
      </a:dk2>
      <a:lt2>
        <a:srgbClr val="E7E6E6"/>
      </a:lt2>
      <a:accent1>
        <a:srgbClr val="123A60"/>
      </a:accent1>
      <a:accent2>
        <a:srgbClr val="0E1626"/>
      </a:accent2>
      <a:accent3>
        <a:srgbClr val="C2DADC"/>
      </a:accent3>
      <a:accent4>
        <a:srgbClr val="EAC1B9"/>
      </a:accent4>
      <a:accent5>
        <a:srgbClr val="B08464"/>
      </a:accent5>
      <a:accent6>
        <a:srgbClr val="FEFFFF"/>
      </a:accent6>
      <a:hlink>
        <a:srgbClr val="0563C1"/>
      </a:hlink>
      <a:folHlink>
        <a:srgbClr val="A9A9A9"/>
      </a:folHlink>
    </a:clrScheme>
    <a:fontScheme name="Gill Sans MT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749</Words>
  <Application>Microsoft Macintosh PowerPoint</Application>
  <PresentationFormat>Widescreen</PresentationFormat>
  <Paragraphs>84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Cambria</vt:lpstr>
      <vt:lpstr>Raleway</vt:lpstr>
      <vt:lpstr>Raleway SemiBold</vt:lpstr>
      <vt:lpstr>Office Theme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My title</dc:title>
  <dc:creator>Melonie Mottice</dc:creator>
  <cp:lastModifiedBy>Peta Kerr</cp:lastModifiedBy>
  <cp:revision>1</cp:revision>
  <dcterms:created xsi:type="dcterms:W3CDTF">2022-03-14T14:10:34Z</dcterms:created>
  <dcterms:modified xsi:type="dcterms:W3CDTF">2026-09-29T01:27:59Z</dcterms:modified>
</cp:coreProperties>
</file>