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Plus Jakarta Sans Medium" pitchFamily="2" charset="77"/>
      <p:regular r:id="rId19"/>
      <p:bold r:id="rId20"/>
      <p:italic r:id="rId21"/>
      <p:boldItalic r:id="rId22"/>
    </p:embeddedFont>
    <p:embeddedFont>
      <p:font typeface="STIX Two Text" pitchFamily="2" charset="0"/>
      <p:regular r:id="rId23"/>
      <p:bold r:id="rId24"/>
      <p:italic r:id="rId25"/>
      <p:boldItalic r:id="rId26"/>
    </p:embeddedFont>
    <p:embeddedFont>
      <p:font typeface="STIX Two Text Medium" pitchFamily="2" charset="0"/>
      <p:regular r:id="rId27"/>
      <p:bold r:id="rId28"/>
      <p:italic r:id="rId29"/>
      <p:boldItalic r:id="rId30"/>
    </p:embeddedFont>
    <p:embeddedFont>
      <p:font typeface="STIX Two Text SemiBold"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9"/>
  </p:normalViewPr>
  <p:slideViewPr>
    <p:cSldViewPr snapToGrid="0">
      <p:cViewPr varScale="1">
        <p:scale>
          <a:sx n="146" d="100"/>
          <a:sy n="146" d="100"/>
        </p:scale>
        <p:origin x="66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38f2dc5eb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38f2dc5eb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8b16a0e8c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38b16a0e8c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8b16a0e8c6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38b16a0e8c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389c401ee60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389c401ee60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389c401ee60_1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389c401ee60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389c401ee60_1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389c401ee60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389c401ee60_1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389c401ee60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389c401ee60_1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389c401ee60_1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38f2dc5ebe7_0_6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38f2dc5ebe7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8f2dc5ebe7_0_6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38f2dc5ebe7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8f2dc5ebe7_0_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38f2dc5ebe7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8b16a0e8c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38b16a0e8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38b16a0e8c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38b16a0e8c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38b16a0e8c6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38b16a0e8c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89c401ee60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89c401ee60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389c401ee60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389c401ee60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342900"/>
            <a:ext cx="8800800" cy="4800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11;p2"/>
          <p:cNvSpPr txBox="1">
            <a:spLocks noGrp="1"/>
          </p:cNvSpPr>
          <p:nvPr>
            <p:ph type="subTitle" idx="1"/>
          </p:nvPr>
        </p:nvSpPr>
        <p:spPr>
          <a:xfrm>
            <a:off x="2418125" y="2878925"/>
            <a:ext cx="5325600" cy="745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2000"/>
              <a:buFont typeface="Plus Jakarta Sans Medium"/>
              <a:buNone/>
              <a:defRPr sz="2000">
                <a:solidFill>
                  <a:schemeClr val="accent2"/>
                </a:solidFill>
              </a:defRPr>
            </a:lvl1pPr>
            <a:lvl2pPr lvl="1" algn="l">
              <a:spcBef>
                <a:spcPts val="0"/>
              </a:spcBef>
              <a:spcAft>
                <a:spcPts val="0"/>
              </a:spcAft>
              <a:buClr>
                <a:schemeClr val="accent2"/>
              </a:buClr>
              <a:buSzPts val="2000"/>
              <a:buFont typeface="Plus Jakarta Sans Medium"/>
              <a:buNone/>
              <a:defRPr sz="2000">
                <a:solidFill>
                  <a:schemeClr val="accent2"/>
                </a:solidFill>
              </a:defRPr>
            </a:lvl2pPr>
            <a:lvl3pPr lvl="2" algn="l">
              <a:spcBef>
                <a:spcPts val="0"/>
              </a:spcBef>
              <a:spcAft>
                <a:spcPts val="0"/>
              </a:spcAft>
              <a:buClr>
                <a:schemeClr val="accent2"/>
              </a:buClr>
              <a:buSzPts val="2000"/>
              <a:buFont typeface="Plus Jakarta Sans Medium"/>
              <a:buNone/>
              <a:defRPr sz="2000">
                <a:solidFill>
                  <a:schemeClr val="accent2"/>
                </a:solidFill>
              </a:defRPr>
            </a:lvl3pPr>
            <a:lvl4pPr lvl="3" algn="l">
              <a:spcBef>
                <a:spcPts val="0"/>
              </a:spcBef>
              <a:spcAft>
                <a:spcPts val="0"/>
              </a:spcAft>
              <a:buClr>
                <a:schemeClr val="accent2"/>
              </a:buClr>
              <a:buSzPts val="2000"/>
              <a:buFont typeface="Plus Jakarta Sans Medium"/>
              <a:buNone/>
              <a:defRPr sz="2000">
                <a:solidFill>
                  <a:schemeClr val="accent2"/>
                </a:solidFill>
              </a:defRPr>
            </a:lvl4pPr>
            <a:lvl5pPr lvl="4" algn="l">
              <a:spcBef>
                <a:spcPts val="0"/>
              </a:spcBef>
              <a:spcAft>
                <a:spcPts val="0"/>
              </a:spcAft>
              <a:buClr>
                <a:schemeClr val="accent2"/>
              </a:buClr>
              <a:buSzPts val="2000"/>
              <a:buFont typeface="Plus Jakarta Sans Medium"/>
              <a:buNone/>
              <a:defRPr sz="2000">
                <a:solidFill>
                  <a:schemeClr val="accent2"/>
                </a:solidFill>
              </a:defRPr>
            </a:lvl5pPr>
            <a:lvl6pPr lvl="5" algn="l">
              <a:spcBef>
                <a:spcPts val="0"/>
              </a:spcBef>
              <a:spcAft>
                <a:spcPts val="0"/>
              </a:spcAft>
              <a:buClr>
                <a:schemeClr val="accent2"/>
              </a:buClr>
              <a:buSzPts val="2000"/>
              <a:buFont typeface="Plus Jakarta Sans Medium"/>
              <a:buNone/>
              <a:defRPr sz="2000">
                <a:solidFill>
                  <a:schemeClr val="accent2"/>
                </a:solidFill>
              </a:defRPr>
            </a:lvl6pPr>
            <a:lvl7pPr lvl="6" algn="l">
              <a:spcBef>
                <a:spcPts val="0"/>
              </a:spcBef>
              <a:spcAft>
                <a:spcPts val="0"/>
              </a:spcAft>
              <a:buClr>
                <a:schemeClr val="accent2"/>
              </a:buClr>
              <a:buSzPts val="2000"/>
              <a:buFont typeface="Plus Jakarta Sans Medium"/>
              <a:buNone/>
              <a:defRPr sz="2000">
                <a:solidFill>
                  <a:schemeClr val="accent2"/>
                </a:solidFill>
              </a:defRPr>
            </a:lvl7pPr>
            <a:lvl8pPr lvl="7" algn="l">
              <a:spcBef>
                <a:spcPts val="0"/>
              </a:spcBef>
              <a:spcAft>
                <a:spcPts val="0"/>
              </a:spcAft>
              <a:buClr>
                <a:schemeClr val="accent2"/>
              </a:buClr>
              <a:buSzPts val="2000"/>
              <a:buFont typeface="Plus Jakarta Sans Medium"/>
              <a:buNone/>
              <a:defRPr sz="2000">
                <a:solidFill>
                  <a:schemeClr val="accent2"/>
                </a:solidFill>
              </a:defRPr>
            </a:lvl8pPr>
            <a:lvl9pPr lvl="8" algn="l">
              <a:spcBef>
                <a:spcPts val="0"/>
              </a:spcBef>
              <a:spcAft>
                <a:spcPts val="0"/>
              </a:spcAft>
              <a:buClr>
                <a:schemeClr val="accent2"/>
              </a:buClr>
              <a:buSzPts val="2000"/>
              <a:buFont typeface="Plus Jakarta Sans Medium"/>
              <a:buNone/>
              <a:defRPr sz="2000">
                <a:solidFill>
                  <a:schemeClr val="accent2"/>
                </a:solidFil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p:nvPr/>
        </p:nvSpPr>
        <p:spPr>
          <a:xfrm>
            <a:off x="0" y="0"/>
            <a:ext cx="12498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endParaRPr>
          </a:p>
        </p:txBody>
      </p:sp>
      <p:sp>
        <p:nvSpPr>
          <p:cNvPr id="14" name="Google Shape;14;p2"/>
          <p:cNvSpPr/>
          <p:nvPr/>
        </p:nvSpPr>
        <p:spPr>
          <a:xfrm>
            <a:off x="257100" y="3085450"/>
            <a:ext cx="735600" cy="1890600"/>
          </a:xfrm>
          <a:prstGeom prst="plaque">
            <a:avLst>
              <a:gd name="adj" fmla="val 2394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15;p2"/>
          <p:cNvSpPr/>
          <p:nvPr/>
        </p:nvSpPr>
        <p:spPr>
          <a:xfrm>
            <a:off x="257100" y="167525"/>
            <a:ext cx="735600" cy="1887600"/>
          </a:xfrm>
          <a:prstGeom prst="plaque">
            <a:avLst>
              <a:gd name="adj" fmla="val 2394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16;p2"/>
          <p:cNvSpPr/>
          <p:nvPr/>
        </p:nvSpPr>
        <p:spPr>
          <a:xfrm>
            <a:off x="103650" y="2243275"/>
            <a:ext cx="1042500" cy="635700"/>
          </a:xfrm>
          <a:prstGeom prst="hexagon">
            <a:avLst>
              <a:gd name="adj" fmla="val 40849"/>
              <a:gd name="vf" fmla="val 11547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17;p2"/>
          <p:cNvSpPr/>
          <p:nvPr/>
        </p:nvSpPr>
        <p:spPr>
          <a:xfrm>
            <a:off x="442050" y="2378250"/>
            <a:ext cx="365700" cy="365700"/>
          </a:xfrm>
          <a:prstGeom prst="diamond">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 name="Google Shape;18;p2"/>
          <p:cNvSpPr/>
          <p:nvPr/>
        </p:nvSpPr>
        <p:spPr>
          <a:xfrm rot="5400000">
            <a:off x="8054975" y="342900"/>
            <a:ext cx="745800" cy="745800"/>
          </a:xfrm>
          <a:prstGeom prst="halfFrame">
            <a:avLst>
              <a:gd name="adj1" fmla="val 21319"/>
              <a:gd name="adj2" fmla="val 21319"/>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19;p2"/>
          <p:cNvSpPr/>
          <p:nvPr/>
        </p:nvSpPr>
        <p:spPr>
          <a:xfrm rot="10800000">
            <a:off x="8054975" y="4397825"/>
            <a:ext cx="745800" cy="745800"/>
          </a:xfrm>
          <a:prstGeom prst="halfFrame">
            <a:avLst>
              <a:gd name="adj1" fmla="val 21319"/>
              <a:gd name="adj2" fmla="val 21319"/>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0" name="Google Shape;20;p2"/>
          <p:cNvGrpSpPr/>
          <p:nvPr/>
        </p:nvGrpSpPr>
        <p:grpSpPr>
          <a:xfrm>
            <a:off x="1249800" y="76325"/>
            <a:ext cx="7808400" cy="5067300"/>
            <a:chOff x="1249800" y="76325"/>
            <a:chExt cx="7808400" cy="5067300"/>
          </a:xfrm>
        </p:grpSpPr>
        <p:cxnSp>
          <p:nvCxnSpPr>
            <p:cNvPr id="21" name="Google Shape;21;p2"/>
            <p:cNvCxnSpPr/>
            <p:nvPr/>
          </p:nvCxnSpPr>
          <p:spPr>
            <a:xfrm>
              <a:off x="1249800" y="85800"/>
              <a:ext cx="7808400" cy="0"/>
            </a:xfrm>
            <a:prstGeom prst="straightConnector1">
              <a:avLst/>
            </a:prstGeom>
            <a:noFill/>
            <a:ln w="19050" cap="flat" cmpd="sng">
              <a:solidFill>
                <a:schemeClr val="accent2"/>
              </a:solidFill>
              <a:prstDash val="solid"/>
              <a:round/>
              <a:headEnd type="none" w="med" len="med"/>
              <a:tailEnd type="none" w="med" len="med"/>
            </a:ln>
          </p:spPr>
        </p:cxnSp>
        <p:cxnSp>
          <p:nvCxnSpPr>
            <p:cNvPr id="22" name="Google Shape;22;p2"/>
            <p:cNvCxnSpPr/>
            <p:nvPr/>
          </p:nvCxnSpPr>
          <p:spPr>
            <a:xfrm rot="10800000">
              <a:off x="9058200" y="76325"/>
              <a:ext cx="0" cy="5067300"/>
            </a:xfrm>
            <a:prstGeom prst="straightConnector1">
              <a:avLst/>
            </a:prstGeom>
            <a:noFill/>
            <a:ln w="19050" cap="flat" cmpd="sng">
              <a:solidFill>
                <a:schemeClr val="accent2"/>
              </a:solidFill>
              <a:prstDash val="solid"/>
              <a:round/>
              <a:headEnd type="none" w="med" len="med"/>
              <a:tailEnd type="none" w="med" len="med"/>
            </a:ln>
          </p:spPr>
        </p:cxnSp>
      </p:grpSp>
      <p:grpSp>
        <p:nvGrpSpPr>
          <p:cNvPr id="23" name="Google Shape;23;p2"/>
          <p:cNvGrpSpPr/>
          <p:nvPr/>
        </p:nvGrpSpPr>
        <p:grpSpPr>
          <a:xfrm>
            <a:off x="1249800" y="162125"/>
            <a:ext cx="7722600" cy="4981500"/>
            <a:chOff x="1249800" y="162125"/>
            <a:chExt cx="7722600" cy="4981500"/>
          </a:xfrm>
        </p:grpSpPr>
        <p:cxnSp>
          <p:nvCxnSpPr>
            <p:cNvPr id="24" name="Google Shape;24;p2"/>
            <p:cNvCxnSpPr/>
            <p:nvPr/>
          </p:nvCxnSpPr>
          <p:spPr>
            <a:xfrm>
              <a:off x="1249800" y="171625"/>
              <a:ext cx="7722600" cy="0"/>
            </a:xfrm>
            <a:prstGeom prst="straightConnector1">
              <a:avLst/>
            </a:prstGeom>
            <a:noFill/>
            <a:ln w="19050" cap="flat" cmpd="sng">
              <a:solidFill>
                <a:schemeClr val="accent2"/>
              </a:solidFill>
              <a:prstDash val="solid"/>
              <a:round/>
              <a:headEnd type="none" w="med" len="med"/>
              <a:tailEnd type="none" w="med" len="med"/>
            </a:ln>
          </p:spPr>
        </p:cxnSp>
        <p:cxnSp>
          <p:nvCxnSpPr>
            <p:cNvPr id="25" name="Google Shape;25;p2"/>
            <p:cNvCxnSpPr/>
            <p:nvPr/>
          </p:nvCxnSpPr>
          <p:spPr>
            <a:xfrm rot="10800000">
              <a:off x="8972375" y="162125"/>
              <a:ext cx="0" cy="4981500"/>
            </a:xfrm>
            <a:prstGeom prst="straightConnector1">
              <a:avLst/>
            </a:prstGeom>
            <a:noFill/>
            <a:ln w="19050" cap="flat" cmpd="sng">
              <a:solidFill>
                <a:schemeClr val="accent2"/>
              </a:solidFill>
              <a:prstDash val="solid"/>
              <a:round/>
              <a:headEnd type="none" w="med" len="med"/>
              <a:tailEnd type="none" w="med" len="med"/>
            </a:ln>
          </p:spPr>
        </p:cxnSp>
      </p:grpSp>
      <p:grpSp>
        <p:nvGrpSpPr>
          <p:cNvPr id="26" name="Google Shape;26;p2"/>
          <p:cNvGrpSpPr/>
          <p:nvPr/>
        </p:nvGrpSpPr>
        <p:grpSpPr>
          <a:xfrm>
            <a:off x="1249800" y="247925"/>
            <a:ext cx="7636800" cy="4895700"/>
            <a:chOff x="1249800" y="247925"/>
            <a:chExt cx="7636800" cy="4895700"/>
          </a:xfrm>
        </p:grpSpPr>
        <p:cxnSp>
          <p:nvCxnSpPr>
            <p:cNvPr id="27" name="Google Shape;27;p2"/>
            <p:cNvCxnSpPr/>
            <p:nvPr/>
          </p:nvCxnSpPr>
          <p:spPr>
            <a:xfrm>
              <a:off x="1249800" y="257425"/>
              <a:ext cx="7636800" cy="0"/>
            </a:xfrm>
            <a:prstGeom prst="straightConnector1">
              <a:avLst/>
            </a:prstGeom>
            <a:noFill/>
            <a:ln w="19050" cap="flat" cmpd="sng">
              <a:solidFill>
                <a:schemeClr val="accent2"/>
              </a:solidFill>
              <a:prstDash val="solid"/>
              <a:round/>
              <a:headEnd type="none" w="med" len="med"/>
              <a:tailEnd type="none" w="med" len="med"/>
            </a:ln>
          </p:spPr>
        </p:cxnSp>
        <p:cxnSp>
          <p:nvCxnSpPr>
            <p:cNvPr id="28" name="Google Shape;28;p2"/>
            <p:cNvCxnSpPr/>
            <p:nvPr/>
          </p:nvCxnSpPr>
          <p:spPr>
            <a:xfrm rot="10800000">
              <a:off x="8886575" y="247925"/>
              <a:ext cx="0" cy="4895700"/>
            </a:xfrm>
            <a:prstGeom prst="straightConnector1">
              <a:avLst/>
            </a:prstGeom>
            <a:noFill/>
            <a:ln w="19050" cap="flat" cmpd="sng">
              <a:solidFill>
                <a:schemeClr val="accent2"/>
              </a:solidFill>
              <a:prstDash val="solid"/>
              <a:round/>
              <a:headEnd type="none" w="med" len="med"/>
              <a:tailEnd type="none" w="med" len="med"/>
            </a:ln>
          </p:spPr>
        </p:cxnSp>
      </p:grpSp>
      <p:sp>
        <p:nvSpPr>
          <p:cNvPr id="29" name="Google Shape;29;p2"/>
          <p:cNvSpPr txBox="1">
            <a:spLocks noGrp="1"/>
          </p:cNvSpPr>
          <p:nvPr>
            <p:ph type="ctrTitle"/>
          </p:nvPr>
        </p:nvSpPr>
        <p:spPr>
          <a:xfrm>
            <a:off x="2418125" y="1304525"/>
            <a:ext cx="5325600" cy="15747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2"/>
              </a:buClr>
              <a:buSzPts val="4800"/>
              <a:buFont typeface="STIX Two Text SemiBold"/>
              <a:buNone/>
              <a:defRPr sz="4800">
                <a:solidFill>
                  <a:schemeClr val="accent2"/>
                </a:solidFill>
              </a:defRPr>
            </a:lvl1pPr>
            <a:lvl2pPr lvl="1">
              <a:spcBef>
                <a:spcPts val="0"/>
              </a:spcBef>
              <a:spcAft>
                <a:spcPts val="0"/>
              </a:spcAft>
              <a:buClr>
                <a:schemeClr val="accent2"/>
              </a:buClr>
              <a:buSzPts val="4800"/>
              <a:buNone/>
              <a:defRPr sz="4800">
                <a:solidFill>
                  <a:schemeClr val="accent2"/>
                </a:solidFill>
              </a:defRPr>
            </a:lvl2pPr>
            <a:lvl3pPr lvl="2">
              <a:spcBef>
                <a:spcPts val="0"/>
              </a:spcBef>
              <a:spcAft>
                <a:spcPts val="0"/>
              </a:spcAft>
              <a:buClr>
                <a:schemeClr val="accent2"/>
              </a:buClr>
              <a:buSzPts val="4800"/>
              <a:buNone/>
              <a:defRPr sz="4800">
                <a:solidFill>
                  <a:schemeClr val="accent2"/>
                </a:solidFill>
              </a:defRPr>
            </a:lvl3pPr>
            <a:lvl4pPr lvl="3">
              <a:spcBef>
                <a:spcPts val="0"/>
              </a:spcBef>
              <a:spcAft>
                <a:spcPts val="0"/>
              </a:spcAft>
              <a:buClr>
                <a:schemeClr val="accent2"/>
              </a:buClr>
              <a:buSzPts val="4800"/>
              <a:buNone/>
              <a:defRPr sz="4800">
                <a:solidFill>
                  <a:schemeClr val="accent2"/>
                </a:solidFill>
              </a:defRPr>
            </a:lvl4pPr>
            <a:lvl5pPr lvl="4">
              <a:spcBef>
                <a:spcPts val="0"/>
              </a:spcBef>
              <a:spcAft>
                <a:spcPts val="0"/>
              </a:spcAft>
              <a:buClr>
                <a:schemeClr val="accent2"/>
              </a:buClr>
              <a:buSzPts val="4800"/>
              <a:buNone/>
              <a:defRPr sz="4800">
                <a:solidFill>
                  <a:schemeClr val="accent2"/>
                </a:solidFill>
              </a:defRPr>
            </a:lvl5pPr>
            <a:lvl6pPr lvl="5">
              <a:spcBef>
                <a:spcPts val="0"/>
              </a:spcBef>
              <a:spcAft>
                <a:spcPts val="0"/>
              </a:spcAft>
              <a:buClr>
                <a:schemeClr val="accent2"/>
              </a:buClr>
              <a:buSzPts val="4800"/>
              <a:buNone/>
              <a:defRPr sz="4800">
                <a:solidFill>
                  <a:schemeClr val="accent2"/>
                </a:solidFill>
              </a:defRPr>
            </a:lvl6pPr>
            <a:lvl7pPr lvl="6">
              <a:spcBef>
                <a:spcPts val="0"/>
              </a:spcBef>
              <a:spcAft>
                <a:spcPts val="0"/>
              </a:spcAft>
              <a:buClr>
                <a:schemeClr val="accent2"/>
              </a:buClr>
              <a:buSzPts val="4800"/>
              <a:buNone/>
              <a:defRPr sz="4800">
                <a:solidFill>
                  <a:schemeClr val="accent2"/>
                </a:solidFill>
              </a:defRPr>
            </a:lvl7pPr>
            <a:lvl8pPr lvl="7">
              <a:spcBef>
                <a:spcPts val="0"/>
              </a:spcBef>
              <a:spcAft>
                <a:spcPts val="0"/>
              </a:spcAft>
              <a:buClr>
                <a:schemeClr val="accent2"/>
              </a:buClr>
              <a:buSzPts val="4800"/>
              <a:buNone/>
              <a:defRPr sz="4800">
                <a:solidFill>
                  <a:schemeClr val="accent2"/>
                </a:solidFill>
              </a:defRPr>
            </a:lvl8pPr>
            <a:lvl9pPr lvl="8">
              <a:spcBef>
                <a:spcPts val="0"/>
              </a:spcBef>
              <a:spcAft>
                <a:spcPts val="0"/>
              </a:spcAft>
              <a:buClr>
                <a:schemeClr val="accent2"/>
              </a:buClr>
              <a:buSzPts val="4800"/>
              <a:buNone/>
              <a:defRPr sz="4800">
                <a:solidFill>
                  <a:schemeClr val="accen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section title and description">
  <p:cSld name="CUSTOM_1_3">
    <p:spTree>
      <p:nvGrpSpPr>
        <p:cNvPr id="1" name="Shape 142"/>
        <p:cNvGrpSpPr/>
        <p:nvPr/>
      </p:nvGrpSpPr>
      <p:grpSpPr>
        <a:xfrm>
          <a:off x="0" y="0"/>
          <a:ext cx="0" cy="0"/>
          <a:chOff x="0" y="0"/>
          <a:chExt cx="0" cy="0"/>
        </a:xfrm>
      </p:grpSpPr>
      <p:grpSp>
        <p:nvGrpSpPr>
          <p:cNvPr id="143" name="Google Shape;143;p11"/>
          <p:cNvGrpSpPr/>
          <p:nvPr/>
        </p:nvGrpSpPr>
        <p:grpSpPr>
          <a:xfrm>
            <a:off x="0" y="455100"/>
            <a:ext cx="9144000" cy="4519401"/>
            <a:chOff x="0" y="455100"/>
            <a:chExt cx="9144000" cy="4519401"/>
          </a:xfrm>
        </p:grpSpPr>
        <p:sp>
          <p:nvSpPr>
            <p:cNvPr id="144" name="Google Shape;144;p11"/>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 name="Google Shape;145;p11"/>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6" name="Google Shape;146;p11"/>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47" name="Google Shape;147;p11"/>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148" name="Google Shape;148;p11"/>
          <p:cNvSpPr txBox="1">
            <a:spLocks noGrp="1"/>
          </p:cNvSpPr>
          <p:nvPr>
            <p:ph type="title"/>
          </p:nvPr>
        </p:nvSpPr>
        <p:spPr>
          <a:xfrm>
            <a:off x="1712775" y="1103850"/>
            <a:ext cx="6974100" cy="2935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9" name="Google Shape;149;p11"/>
          <p:cNvSpPr txBox="1">
            <a:spLocks noGrp="1"/>
          </p:cNvSpPr>
          <p:nvPr>
            <p:ph type="subTitle" idx="1"/>
          </p:nvPr>
        </p:nvSpPr>
        <p:spPr>
          <a:xfrm rot="-5400000">
            <a:off x="-1577350" y="2403575"/>
            <a:ext cx="4226400" cy="336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CUSTOM_1_2">
    <p:spTree>
      <p:nvGrpSpPr>
        <p:cNvPr id="1" name="Shape 150"/>
        <p:cNvGrpSpPr/>
        <p:nvPr/>
      </p:nvGrpSpPr>
      <p:grpSpPr>
        <a:xfrm>
          <a:off x="0" y="0"/>
          <a:ext cx="0" cy="0"/>
          <a:chOff x="0" y="0"/>
          <a:chExt cx="0" cy="0"/>
        </a:xfrm>
      </p:grpSpPr>
      <p:grpSp>
        <p:nvGrpSpPr>
          <p:cNvPr id="151" name="Google Shape;151;p12"/>
          <p:cNvGrpSpPr/>
          <p:nvPr/>
        </p:nvGrpSpPr>
        <p:grpSpPr>
          <a:xfrm>
            <a:off x="0" y="455100"/>
            <a:ext cx="9144000" cy="4519401"/>
            <a:chOff x="0" y="455100"/>
            <a:chExt cx="9144000" cy="4519401"/>
          </a:xfrm>
        </p:grpSpPr>
        <p:sp>
          <p:nvSpPr>
            <p:cNvPr id="152" name="Google Shape;152;p12"/>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 name="Google Shape;153;p12"/>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12"/>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5" name="Google Shape;155;p12"/>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grpSp>
        <p:nvGrpSpPr>
          <p:cNvPr id="156" name="Google Shape;156;p12"/>
          <p:cNvGrpSpPr/>
          <p:nvPr/>
        </p:nvGrpSpPr>
        <p:grpSpPr>
          <a:xfrm>
            <a:off x="352550" y="0"/>
            <a:ext cx="640200" cy="4039455"/>
            <a:chOff x="3245525" y="0"/>
            <a:chExt cx="640200" cy="4306455"/>
          </a:xfrm>
        </p:grpSpPr>
        <p:sp>
          <p:nvSpPr>
            <p:cNvPr id="157" name="Google Shape;157;p12"/>
            <p:cNvSpPr/>
            <p:nvPr/>
          </p:nvSpPr>
          <p:spPr>
            <a:xfrm rot="-5400000">
              <a:off x="2879825" y="3300555"/>
              <a:ext cx="1371600" cy="640200"/>
            </a:xfrm>
            <a:prstGeom prst="chevron">
              <a:avLst>
                <a:gd name="adj" fmla="val 2075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p12"/>
            <p:cNvSpPr/>
            <p:nvPr/>
          </p:nvSpPr>
          <p:spPr>
            <a:xfrm>
              <a:off x="3245525" y="0"/>
              <a:ext cx="640200" cy="3685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9" name="Google Shape;159;p12"/>
          <p:cNvSpPr txBox="1">
            <a:spLocks noGrp="1"/>
          </p:cNvSpPr>
          <p:nvPr>
            <p:ph type="title"/>
          </p:nvPr>
        </p:nvSpPr>
        <p:spPr>
          <a:xfrm>
            <a:off x="1712775" y="1103850"/>
            <a:ext cx="6974100" cy="2935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CUSTOM_1_2_1">
    <p:spTree>
      <p:nvGrpSpPr>
        <p:cNvPr id="1" name="Shape 160"/>
        <p:cNvGrpSpPr/>
        <p:nvPr/>
      </p:nvGrpSpPr>
      <p:grpSpPr>
        <a:xfrm>
          <a:off x="0" y="0"/>
          <a:ext cx="0" cy="0"/>
          <a:chOff x="0" y="0"/>
          <a:chExt cx="0" cy="0"/>
        </a:xfrm>
      </p:grpSpPr>
      <p:grpSp>
        <p:nvGrpSpPr>
          <p:cNvPr id="161" name="Google Shape;161;p13"/>
          <p:cNvGrpSpPr/>
          <p:nvPr/>
        </p:nvGrpSpPr>
        <p:grpSpPr>
          <a:xfrm>
            <a:off x="0" y="455100"/>
            <a:ext cx="9144000" cy="4519401"/>
            <a:chOff x="0" y="455100"/>
            <a:chExt cx="9144000" cy="4519401"/>
          </a:xfrm>
        </p:grpSpPr>
        <p:sp>
          <p:nvSpPr>
            <p:cNvPr id="162" name="Google Shape;162;p13"/>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13"/>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13"/>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65" name="Google Shape;165;p13"/>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166" name="Google Shape;166;p13"/>
          <p:cNvSpPr txBox="1">
            <a:spLocks noGrp="1"/>
          </p:cNvSpPr>
          <p:nvPr>
            <p:ph type="title"/>
          </p:nvPr>
        </p:nvSpPr>
        <p:spPr>
          <a:xfrm>
            <a:off x="311700" y="1555150"/>
            <a:ext cx="2896800" cy="2319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STIX Two Text SemiBold"/>
              <a:buNone/>
              <a:defRPr/>
            </a:lvl1pPr>
            <a:lvl2pPr lvl="1">
              <a:spcBef>
                <a:spcPts val="0"/>
              </a:spcBef>
              <a:spcAft>
                <a:spcPts val="0"/>
              </a:spcAft>
              <a:buClr>
                <a:schemeClr val="dk1"/>
              </a:buClr>
              <a:buSzPts val="3000"/>
              <a:buFont typeface="STIX Two Text SemiBold"/>
              <a:buNone/>
              <a:defRPr/>
            </a:lvl2pPr>
            <a:lvl3pPr lvl="2">
              <a:spcBef>
                <a:spcPts val="0"/>
              </a:spcBef>
              <a:spcAft>
                <a:spcPts val="0"/>
              </a:spcAft>
              <a:buClr>
                <a:schemeClr val="dk1"/>
              </a:buClr>
              <a:buSzPts val="3000"/>
              <a:buFont typeface="STIX Two Text SemiBold"/>
              <a:buNone/>
              <a:defRPr/>
            </a:lvl3pPr>
            <a:lvl4pPr lvl="3">
              <a:spcBef>
                <a:spcPts val="0"/>
              </a:spcBef>
              <a:spcAft>
                <a:spcPts val="0"/>
              </a:spcAft>
              <a:buClr>
                <a:schemeClr val="dk1"/>
              </a:buClr>
              <a:buSzPts val="3000"/>
              <a:buFont typeface="STIX Two Text SemiBold"/>
              <a:buNone/>
              <a:defRPr/>
            </a:lvl4pPr>
            <a:lvl5pPr lvl="4">
              <a:spcBef>
                <a:spcPts val="0"/>
              </a:spcBef>
              <a:spcAft>
                <a:spcPts val="0"/>
              </a:spcAft>
              <a:buClr>
                <a:schemeClr val="dk1"/>
              </a:buClr>
              <a:buSzPts val="3000"/>
              <a:buFont typeface="STIX Two Text SemiBold"/>
              <a:buNone/>
              <a:defRPr/>
            </a:lvl5pPr>
            <a:lvl6pPr lvl="5">
              <a:spcBef>
                <a:spcPts val="0"/>
              </a:spcBef>
              <a:spcAft>
                <a:spcPts val="0"/>
              </a:spcAft>
              <a:buClr>
                <a:schemeClr val="dk1"/>
              </a:buClr>
              <a:buSzPts val="3000"/>
              <a:buFont typeface="STIX Two Text SemiBold"/>
              <a:buNone/>
              <a:defRPr/>
            </a:lvl6pPr>
            <a:lvl7pPr lvl="6">
              <a:spcBef>
                <a:spcPts val="0"/>
              </a:spcBef>
              <a:spcAft>
                <a:spcPts val="0"/>
              </a:spcAft>
              <a:buClr>
                <a:schemeClr val="dk1"/>
              </a:buClr>
              <a:buSzPts val="3000"/>
              <a:buFont typeface="STIX Two Text SemiBold"/>
              <a:buNone/>
              <a:defRPr/>
            </a:lvl7pPr>
            <a:lvl8pPr lvl="7">
              <a:spcBef>
                <a:spcPts val="0"/>
              </a:spcBef>
              <a:spcAft>
                <a:spcPts val="0"/>
              </a:spcAft>
              <a:buClr>
                <a:schemeClr val="dk1"/>
              </a:buClr>
              <a:buSzPts val="3000"/>
              <a:buFont typeface="STIX Two Text SemiBold"/>
              <a:buNone/>
              <a:defRPr/>
            </a:lvl8pPr>
            <a:lvl9pPr lvl="8">
              <a:spcBef>
                <a:spcPts val="0"/>
              </a:spcBef>
              <a:spcAft>
                <a:spcPts val="0"/>
              </a:spcAft>
              <a:buClr>
                <a:schemeClr val="dk1"/>
              </a:buClr>
              <a:buSzPts val="3000"/>
              <a:buFont typeface="STIX Two Text SemiBold"/>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with footer">
  <p:cSld name="CUSTOM_1_2_1_1">
    <p:spTree>
      <p:nvGrpSpPr>
        <p:cNvPr id="1" name="Shape 167"/>
        <p:cNvGrpSpPr/>
        <p:nvPr/>
      </p:nvGrpSpPr>
      <p:grpSpPr>
        <a:xfrm>
          <a:off x="0" y="0"/>
          <a:ext cx="0" cy="0"/>
          <a:chOff x="0" y="0"/>
          <a:chExt cx="0" cy="0"/>
        </a:xfrm>
      </p:grpSpPr>
      <p:grpSp>
        <p:nvGrpSpPr>
          <p:cNvPr id="168" name="Google Shape;168;p14"/>
          <p:cNvGrpSpPr/>
          <p:nvPr/>
        </p:nvGrpSpPr>
        <p:grpSpPr>
          <a:xfrm>
            <a:off x="0" y="455100"/>
            <a:ext cx="9144000" cy="4519401"/>
            <a:chOff x="0" y="455100"/>
            <a:chExt cx="9144000" cy="4519401"/>
          </a:xfrm>
        </p:grpSpPr>
        <p:sp>
          <p:nvSpPr>
            <p:cNvPr id="169" name="Google Shape;169;p14"/>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0" name="Google Shape;170;p14"/>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1" name="Google Shape;171;p14"/>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72" name="Google Shape;172;p14"/>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173" name="Google Shape;173;p14"/>
          <p:cNvSpPr txBox="1">
            <a:spLocks noGrp="1"/>
          </p:cNvSpPr>
          <p:nvPr>
            <p:ph type="subTitle" idx="1"/>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174" name="Google Shape;174;p14"/>
          <p:cNvSpPr txBox="1">
            <a:spLocks noGrp="1"/>
          </p:cNvSpPr>
          <p:nvPr>
            <p:ph type="subTitle" idx="2"/>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sp>
        <p:nvSpPr>
          <p:cNvPr id="175" name="Google Shape;175;p14"/>
          <p:cNvSpPr txBox="1">
            <a:spLocks noGrp="1"/>
          </p:cNvSpPr>
          <p:nvPr>
            <p:ph type="body" idx="3"/>
          </p:nvPr>
        </p:nvSpPr>
        <p:spPr>
          <a:xfrm>
            <a:off x="5953000" y="2192550"/>
            <a:ext cx="2924100" cy="75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76" name="Google Shape;176;p14"/>
          <p:cNvSpPr txBox="1">
            <a:spLocks noGrp="1"/>
          </p:cNvSpPr>
          <p:nvPr>
            <p:ph type="title" hasCustomPrompt="1"/>
          </p:nvPr>
        </p:nvSpPr>
        <p:spPr>
          <a:xfrm>
            <a:off x="457200" y="1106125"/>
            <a:ext cx="4794600" cy="3082500"/>
          </a:xfrm>
          <a:prstGeom prst="rect">
            <a:avLst/>
          </a:prstGeom>
        </p:spPr>
        <p:txBody>
          <a:bodyPr spcFirstLastPara="1" wrap="square" lIns="91425" tIns="91425" rIns="91425" bIns="91425" anchor="ctr" anchorCtr="0">
            <a:noAutofit/>
          </a:bodyPr>
          <a:lstStyle>
            <a:lvl1pPr lvl="0">
              <a:spcBef>
                <a:spcPts val="0"/>
              </a:spcBef>
              <a:spcAft>
                <a:spcPts val="0"/>
              </a:spcAft>
              <a:buSzPts val="20000"/>
              <a:buNone/>
              <a:defRPr sz="20000"/>
            </a:lvl1pPr>
            <a:lvl2pPr lvl="1" algn="ctr">
              <a:spcBef>
                <a:spcPts val="0"/>
              </a:spcBef>
              <a:spcAft>
                <a:spcPts val="0"/>
              </a:spcAft>
              <a:buSzPts val="20000"/>
              <a:buNone/>
              <a:defRPr sz="20000"/>
            </a:lvl2pPr>
            <a:lvl3pPr lvl="2" algn="ctr">
              <a:spcBef>
                <a:spcPts val="0"/>
              </a:spcBef>
              <a:spcAft>
                <a:spcPts val="0"/>
              </a:spcAft>
              <a:buSzPts val="20000"/>
              <a:buNone/>
              <a:defRPr sz="20000"/>
            </a:lvl3pPr>
            <a:lvl4pPr lvl="3" algn="ctr">
              <a:spcBef>
                <a:spcPts val="0"/>
              </a:spcBef>
              <a:spcAft>
                <a:spcPts val="0"/>
              </a:spcAft>
              <a:buSzPts val="20000"/>
              <a:buNone/>
              <a:defRPr sz="20000"/>
            </a:lvl4pPr>
            <a:lvl5pPr lvl="4" algn="ctr">
              <a:spcBef>
                <a:spcPts val="0"/>
              </a:spcBef>
              <a:spcAft>
                <a:spcPts val="0"/>
              </a:spcAft>
              <a:buSzPts val="20000"/>
              <a:buNone/>
              <a:defRPr sz="20000"/>
            </a:lvl5pPr>
            <a:lvl6pPr lvl="5" algn="ctr">
              <a:spcBef>
                <a:spcPts val="0"/>
              </a:spcBef>
              <a:spcAft>
                <a:spcPts val="0"/>
              </a:spcAft>
              <a:buSzPts val="20000"/>
              <a:buNone/>
              <a:defRPr sz="20000"/>
            </a:lvl6pPr>
            <a:lvl7pPr lvl="6" algn="ctr">
              <a:spcBef>
                <a:spcPts val="0"/>
              </a:spcBef>
              <a:spcAft>
                <a:spcPts val="0"/>
              </a:spcAft>
              <a:buSzPts val="20000"/>
              <a:buNone/>
              <a:defRPr sz="20000"/>
            </a:lvl7pPr>
            <a:lvl8pPr lvl="7" algn="ctr">
              <a:spcBef>
                <a:spcPts val="0"/>
              </a:spcBef>
              <a:spcAft>
                <a:spcPts val="0"/>
              </a:spcAft>
              <a:buSzPts val="20000"/>
              <a:buNone/>
              <a:defRPr sz="20000"/>
            </a:lvl8pPr>
            <a:lvl9pPr lvl="8" algn="ctr">
              <a:spcBef>
                <a:spcPts val="0"/>
              </a:spcBef>
              <a:spcAft>
                <a:spcPts val="0"/>
              </a:spcAft>
              <a:buSzPts val="20000"/>
              <a:buNone/>
              <a:defRPr sz="20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CUSTOM_1_2_1_1_1">
    <p:spTree>
      <p:nvGrpSpPr>
        <p:cNvPr id="1" name="Shape 177"/>
        <p:cNvGrpSpPr/>
        <p:nvPr/>
      </p:nvGrpSpPr>
      <p:grpSpPr>
        <a:xfrm>
          <a:off x="0" y="0"/>
          <a:ext cx="0" cy="0"/>
          <a:chOff x="0" y="0"/>
          <a:chExt cx="0" cy="0"/>
        </a:xfrm>
      </p:grpSpPr>
      <p:grpSp>
        <p:nvGrpSpPr>
          <p:cNvPr id="178" name="Google Shape;178;p15"/>
          <p:cNvGrpSpPr/>
          <p:nvPr/>
        </p:nvGrpSpPr>
        <p:grpSpPr>
          <a:xfrm>
            <a:off x="0" y="455100"/>
            <a:ext cx="9144000" cy="4519401"/>
            <a:chOff x="0" y="455100"/>
            <a:chExt cx="9144000" cy="4519401"/>
          </a:xfrm>
        </p:grpSpPr>
        <p:sp>
          <p:nvSpPr>
            <p:cNvPr id="179" name="Google Shape;179;p15"/>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15"/>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p15"/>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82" name="Google Shape;182;p15"/>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183" name="Google Shape;183;p15"/>
          <p:cNvSpPr txBox="1">
            <a:spLocks noGrp="1"/>
          </p:cNvSpPr>
          <p:nvPr>
            <p:ph type="title" hasCustomPrompt="1"/>
          </p:nvPr>
        </p:nvSpPr>
        <p:spPr>
          <a:xfrm>
            <a:off x="457200" y="1106125"/>
            <a:ext cx="4794600" cy="3082500"/>
          </a:xfrm>
          <a:prstGeom prst="rect">
            <a:avLst/>
          </a:prstGeom>
        </p:spPr>
        <p:txBody>
          <a:bodyPr spcFirstLastPara="1" wrap="square" lIns="91425" tIns="91425" rIns="91425" bIns="91425" anchor="ctr" anchorCtr="0">
            <a:noAutofit/>
          </a:bodyPr>
          <a:lstStyle>
            <a:lvl1pPr lvl="0">
              <a:spcBef>
                <a:spcPts val="0"/>
              </a:spcBef>
              <a:spcAft>
                <a:spcPts val="0"/>
              </a:spcAft>
              <a:buSzPts val="20000"/>
              <a:buNone/>
              <a:defRPr sz="20000"/>
            </a:lvl1pPr>
            <a:lvl2pPr lvl="1" algn="ctr">
              <a:spcBef>
                <a:spcPts val="0"/>
              </a:spcBef>
              <a:spcAft>
                <a:spcPts val="0"/>
              </a:spcAft>
              <a:buSzPts val="20000"/>
              <a:buNone/>
              <a:defRPr sz="20000"/>
            </a:lvl2pPr>
            <a:lvl3pPr lvl="2" algn="ctr">
              <a:spcBef>
                <a:spcPts val="0"/>
              </a:spcBef>
              <a:spcAft>
                <a:spcPts val="0"/>
              </a:spcAft>
              <a:buSzPts val="20000"/>
              <a:buNone/>
              <a:defRPr sz="20000"/>
            </a:lvl3pPr>
            <a:lvl4pPr lvl="3" algn="ctr">
              <a:spcBef>
                <a:spcPts val="0"/>
              </a:spcBef>
              <a:spcAft>
                <a:spcPts val="0"/>
              </a:spcAft>
              <a:buSzPts val="20000"/>
              <a:buNone/>
              <a:defRPr sz="20000"/>
            </a:lvl4pPr>
            <a:lvl5pPr lvl="4" algn="ctr">
              <a:spcBef>
                <a:spcPts val="0"/>
              </a:spcBef>
              <a:spcAft>
                <a:spcPts val="0"/>
              </a:spcAft>
              <a:buSzPts val="20000"/>
              <a:buNone/>
              <a:defRPr sz="20000"/>
            </a:lvl5pPr>
            <a:lvl6pPr lvl="5" algn="ctr">
              <a:spcBef>
                <a:spcPts val="0"/>
              </a:spcBef>
              <a:spcAft>
                <a:spcPts val="0"/>
              </a:spcAft>
              <a:buSzPts val="20000"/>
              <a:buNone/>
              <a:defRPr sz="20000"/>
            </a:lvl6pPr>
            <a:lvl7pPr lvl="6" algn="ctr">
              <a:spcBef>
                <a:spcPts val="0"/>
              </a:spcBef>
              <a:spcAft>
                <a:spcPts val="0"/>
              </a:spcAft>
              <a:buSzPts val="20000"/>
              <a:buNone/>
              <a:defRPr sz="20000"/>
            </a:lvl7pPr>
            <a:lvl8pPr lvl="7" algn="ctr">
              <a:spcBef>
                <a:spcPts val="0"/>
              </a:spcBef>
              <a:spcAft>
                <a:spcPts val="0"/>
              </a:spcAft>
              <a:buSzPts val="20000"/>
              <a:buNone/>
              <a:defRPr sz="20000"/>
            </a:lvl8pPr>
            <a:lvl9pPr lvl="8" algn="ctr">
              <a:spcBef>
                <a:spcPts val="0"/>
              </a:spcBef>
              <a:spcAft>
                <a:spcPts val="0"/>
              </a:spcAft>
              <a:buSzPts val="20000"/>
              <a:buNone/>
              <a:defRPr sz="20000"/>
            </a:lvl9pPr>
          </a:lstStyle>
          <a:p>
            <a:r>
              <a:t>xx%</a:t>
            </a:r>
          </a:p>
        </p:txBody>
      </p:sp>
      <p:sp>
        <p:nvSpPr>
          <p:cNvPr id="184" name="Google Shape;184;p15"/>
          <p:cNvSpPr txBox="1">
            <a:spLocks noGrp="1"/>
          </p:cNvSpPr>
          <p:nvPr>
            <p:ph type="body" idx="1"/>
          </p:nvPr>
        </p:nvSpPr>
        <p:spPr>
          <a:xfrm>
            <a:off x="5953000" y="2192550"/>
            <a:ext cx="2924100" cy="75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body and image with footer">
  <p:cSld name="CUSTOM_1_1">
    <p:spTree>
      <p:nvGrpSpPr>
        <p:cNvPr id="1" name="Shape 185"/>
        <p:cNvGrpSpPr/>
        <p:nvPr/>
      </p:nvGrpSpPr>
      <p:grpSpPr>
        <a:xfrm>
          <a:off x="0" y="0"/>
          <a:ext cx="0" cy="0"/>
          <a:chOff x="0" y="0"/>
          <a:chExt cx="0" cy="0"/>
        </a:xfrm>
      </p:grpSpPr>
      <p:grpSp>
        <p:nvGrpSpPr>
          <p:cNvPr id="186" name="Google Shape;186;p16"/>
          <p:cNvGrpSpPr/>
          <p:nvPr/>
        </p:nvGrpSpPr>
        <p:grpSpPr>
          <a:xfrm>
            <a:off x="0" y="455100"/>
            <a:ext cx="9144000" cy="4519401"/>
            <a:chOff x="0" y="455100"/>
            <a:chExt cx="9144000" cy="4519401"/>
          </a:xfrm>
        </p:grpSpPr>
        <p:sp>
          <p:nvSpPr>
            <p:cNvPr id="187" name="Google Shape;187;p16"/>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 name="Google Shape;188;p16"/>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 name="Google Shape;189;p16"/>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90" name="Google Shape;190;p16"/>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191" name="Google Shape;191;p16"/>
          <p:cNvSpPr txBox="1">
            <a:spLocks noGrp="1"/>
          </p:cNvSpPr>
          <p:nvPr>
            <p:ph type="title"/>
          </p:nvPr>
        </p:nvSpPr>
        <p:spPr>
          <a:xfrm>
            <a:off x="4829450" y="2249350"/>
            <a:ext cx="3849300" cy="7158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2" name="Google Shape;192;p16"/>
          <p:cNvSpPr txBox="1">
            <a:spLocks noGrp="1"/>
          </p:cNvSpPr>
          <p:nvPr>
            <p:ph type="subTitle" idx="1"/>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193" name="Google Shape;193;p16"/>
          <p:cNvSpPr txBox="1">
            <a:spLocks noGrp="1"/>
          </p:cNvSpPr>
          <p:nvPr>
            <p:ph type="subTitle" idx="2"/>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sp>
        <p:nvSpPr>
          <p:cNvPr id="194" name="Google Shape;194;p16"/>
          <p:cNvSpPr txBox="1">
            <a:spLocks noGrp="1"/>
          </p:cNvSpPr>
          <p:nvPr>
            <p:ph type="body" idx="3"/>
          </p:nvPr>
        </p:nvSpPr>
        <p:spPr>
          <a:xfrm>
            <a:off x="4829450" y="3077525"/>
            <a:ext cx="3849300" cy="1380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95" name="Google Shape;195;p16"/>
          <p:cNvSpPr txBox="1">
            <a:spLocks noGrp="1"/>
          </p:cNvSpPr>
          <p:nvPr>
            <p:ph type="subTitle" idx="4"/>
          </p:nvPr>
        </p:nvSpPr>
        <p:spPr>
          <a:xfrm>
            <a:off x="4829450" y="685800"/>
            <a:ext cx="3849300" cy="282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16"/>
          <p:cNvSpPr>
            <a:spLocks noGrp="1"/>
          </p:cNvSpPr>
          <p:nvPr>
            <p:ph type="pic" idx="5"/>
          </p:nvPr>
        </p:nvSpPr>
        <p:spPr>
          <a:xfrm>
            <a:off x="457200" y="685800"/>
            <a:ext cx="3755400" cy="37719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body and image">
  <p:cSld name="CUSTOM_1_1_2">
    <p:spTree>
      <p:nvGrpSpPr>
        <p:cNvPr id="1" name="Shape 197"/>
        <p:cNvGrpSpPr/>
        <p:nvPr/>
      </p:nvGrpSpPr>
      <p:grpSpPr>
        <a:xfrm>
          <a:off x="0" y="0"/>
          <a:ext cx="0" cy="0"/>
          <a:chOff x="0" y="0"/>
          <a:chExt cx="0" cy="0"/>
        </a:xfrm>
      </p:grpSpPr>
      <p:grpSp>
        <p:nvGrpSpPr>
          <p:cNvPr id="198" name="Google Shape;198;p17"/>
          <p:cNvGrpSpPr/>
          <p:nvPr/>
        </p:nvGrpSpPr>
        <p:grpSpPr>
          <a:xfrm>
            <a:off x="0" y="455100"/>
            <a:ext cx="9144000" cy="4519401"/>
            <a:chOff x="0" y="455100"/>
            <a:chExt cx="9144000" cy="4519401"/>
          </a:xfrm>
        </p:grpSpPr>
        <p:sp>
          <p:nvSpPr>
            <p:cNvPr id="199" name="Google Shape;199;p17"/>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 name="Google Shape;200;p17"/>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1" name="Google Shape;201;p17"/>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02" name="Google Shape;202;p17"/>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203" name="Google Shape;203;p17"/>
          <p:cNvSpPr txBox="1">
            <a:spLocks noGrp="1"/>
          </p:cNvSpPr>
          <p:nvPr>
            <p:ph type="title"/>
          </p:nvPr>
        </p:nvSpPr>
        <p:spPr>
          <a:xfrm>
            <a:off x="4829450" y="685800"/>
            <a:ext cx="3849300" cy="138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4" name="Google Shape;204;p17"/>
          <p:cNvSpPr txBox="1">
            <a:spLocks noGrp="1"/>
          </p:cNvSpPr>
          <p:nvPr>
            <p:ph type="body" idx="1"/>
          </p:nvPr>
        </p:nvSpPr>
        <p:spPr>
          <a:xfrm>
            <a:off x="4829450" y="3077525"/>
            <a:ext cx="3849300" cy="1380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05" name="Google Shape;205;p17"/>
          <p:cNvSpPr>
            <a:spLocks noGrp="1"/>
          </p:cNvSpPr>
          <p:nvPr>
            <p:ph type="pic" idx="2"/>
          </p:nvPr>
        </p:nvSpPr>
        <p:spPr>
          <a:xfrm>
            <a:off x="457200" y="685800"/>
            <a:ext cx="3755400" cy="37719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image">
  <p:cSld name="CUSTOM_1_1_2_1">
    <p:spTree>
      <p:nvGrpSpPr>
        <p:cNvPr id="1" name="Shape 206"/>
        <p:cNvGrpSpPr/>
        <p:nvPr/>
      </p:nvGrpSpPr>
      <p:grpSpPr>
        <a:xfrm>
          <a:off x="0" y="0"/>
          <a:ext cx="0" cy="0"/>
          <a:chOff x="0" y="0"/>
          <a:chExt cx="0" cy="0"/>
        </a:xfrm>
      </p:grpSpPr>
      <p:grpSp>
        <p:nvGrpSpPr>
          <p:cNvPr id="207" name="Google Shape;207;p18"/>
          <p:cNvGrpSpPr/>
          <p:nvPr/>
        </p:nvGrpSpPr>
        <p:grpSpPr>
          <a:xfrm>
            <a:off x="0" y="455100"/>
            <a:ext cx="9144000" cy="4519401"/>
            <a:chOff x="0" y="455100"/>
            <a:chExt cx="9144000" cy="4519401"/>
          </a:xfrm>
        </p:grpSpPr>
        <p:sp>
          <p:nvSpPr>
            <p:cNvPr id="208" name="Google Shape;208;p18"/>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9" name="Google Shape;209;p18"/>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0" name="Google Shape;210;p18"/>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11" name="Google Shape;211;p18"/>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212" name="Google Shape;212;p18"/>
          <p:cNvSpPr>
            <a:spLocks noGrp="1"/>
          </p:cNvSpPr>
          <p:nvPr>
            <p:ph type="pic" idx="2"/>
          </p:nvPr>
        </p:nvSpPr>
        <p:spPr>
          <a:xfrm>
            <a:off x="4931375" y="685800"/>
            <a:ext cx="3755400" cy="3771900"/>
          </a:xfrm>
          <a:prstGeom prst="rect">
            <a:avLst/>
          </a:prstGeom>
          <a:noFill/>
          <a:ln>
            <a:noFill/>
          </a:ln>
        </p:spPr>
      </p:sp>
      <p:sp>
        <p:nvSpPr>
          <p:cNvPr id="213" name="Google Shape;213;p18"/>
          <p:cNvSpPr txBox="1">
            <a:spLocks noGrp="1"/>
          </p:cNvSpPr>
          <p:nvPr>
            <p:ph type="title"/>
          </p:nvPr>
        </p:nvSpPr>
        <p:spPr>
          <a:xfrm>
            <a:off x="311700" y="1555150"/>
            <a:ext cx="2896800" cy="2319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STIX Two Text SemiBold"/>
              <a:buNone/>
              <a:defRPr/>
            </a:lvl1pPr>
            <a:lvl2pPr lvl="1">
              <a:spcBef>
                <a:spcPts val="0"/>
              </a:spcBef>
              <a:spcAft>
                <a:spcPts val="0"/>
              </a:spcAft>
              <a:buClr>
                <a:schemeClr val="dk1"/>
              </a:buClr>
              <a:buSzPts val="3000"/>
              <a:buFont typeface="STIX Two Text SemiBold"/>
              <a:buNone/>
              <a:defRPr/>
            </a:lvl2pPr>
            <a:lvl3pPr lvl="2">
              <a:spcBef>
                <a:spcPts val="0"/>
              </a:spcBef>
              <a:spcAft>
                <a:spcPts val="0"/>
              </a:spcAft>
              <a:buClr>
                <a:schemeClr val="dk1"/>
              </a:buClr>
              <a:buSzPts val="3000"/>
              <a:buFont typeface="STIX Two Text SemiBold"/>
              <a:buNone/>
              <a:defRPr/>
            </a:lvl3pPr>
            <a:lvl4pPr lvl="3">
              <a:spcBef>
                <a:spcPts val="0"/>
              </a:spcBef>
              <a:spcAft>
                <a:spcPts val="0"/>
              </a:spcAft>
              <a:buClr>
                <a:schemeClr val="dk1"/>
              </a:buClr>
              <a:buSzPts val="3000"/>
              <a:buFont typeface="STIX Two Text SemiBold"/>
              <a:buNone/>
              <a:defRPr/>
            </a:lvl4pPr>
            <a:lvl5pPr lvl="4">
              <a:spcBef>
                <a:spcPts val="0"/>
              </a:spcBef>
              <a:spcAft>
                <a:spcPts val="0"/>
              </a:spcAft>
              <a:buClr>
                <a:schemeClr val="dk1"/>
              </a:buClr>
              <a:buSzPts val="3000"/>
              <a:buFont typeface="STIX Two Text SemiBold"/>
              <a:buNone/>
              <a:defRPr/>
            </a:lvl5pPr>
            <a:lvl6pPr lvl="5">
              <a:spcBef>
                <a:spcPts val="0"/>
              </a:spcBef>
              <a:spcAft>
                <a:spcPts val="0"/>
              </a:spcAft>
              <a:buClr>
                <a:schemeClr val="dk1"/>
              </a:buClr>
              <a:buSzPts val="3000"/>
              <a:buFont typeface="STIX Two Text SemiBold"/>
              <a:buNone/>
              <a:defRPr/>
            </a:lvl6pPr>
            <a:lvl7pPr lvl="6">
              <a:spcBef>
                <a:spcPts val="0"/>
              </a:spcBef>
              <a:spcAft>
                <a:spcPts val="0"/>
              </a:spcAft>
              <a:buClr>
                <a:schemeClr val="dk1"/>
              </a:buClr>
              <a:buSzPts val="3000"/>
              <a:buFont typeface="STIX Two Text SemiBold"/>
              <a:buNone/>
              <a:defRPr/>
            </a:lvl7pPr>
            <a:lvl8pPr lvl="7">
              <a:spcBef>
                <a:spcPts val="0"/>
              </a:spcBef>
              <a:spcAft>
                <a:spcPts val="0"/>
              </a:spcAft>
              <a:buClr>
                <a:schemeClr val="dk1"/>
              </a:buClr>
              <a:buSzPts val="3000"/>
              <a:buFont typeface="STIX Two Text SemiBold"/>
              <a:buNone/>
              <a:defRPr/>
            </a:lvl8pPr>
            <a:lvl9pPr lvl="8">
              <a:spcBef>
                <a:spcPts val="0"/>
              </a:spcBef>
              <a:spcAft>
                <a:spcPts val="0"/>
              </a:spcAft>
              <a:buClr>
                <a:schemeClr val="dk1"/>
              </a:buClr>
              <a:buSzPts val="3000"/>
              <a:buFont typeface="STIX Two Text SemiBold"/>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big ideas with footer">
  <p:cSld name="CUSTOM_1_1_1">
    <p:spTree>
      <p:nvGrpSpPr>
        <p:cNvPr id="1" name="Shape 214"/>
        <p:cNvGrpSpPr/>
        <p:nvPr/>
      </p:nvGrpSpPr>
      <p:grpSpPr>
        <a:xfrm>
          <a:off x="0" y="0"/>
          <a:ext cx="0" cy="0"/>
          <a:chOff x="0" y="0"/>
          <a:chExt cx="0" cy="0"/>
        </a:xfrm>
      </p:grpSpPr>
      <p:grpSp>
        <p:nvGrpSpPr>
          <p:cNvPr id="215" name="Google Shape;215;p19"/>
          <p:cNvGrpSpPr/>
          <p:nvPr/>
        </p:nvGrpSpPr>
        <p:grpSpPr>
          <a:xfrm>
            <a:off x="0" y="455100"/>
            <a:ext cx="9144000" cy="4519401"/>
            <a:chOff x="0" y="455100"/>
            <a:chExt cx="9144000" cy="4519401"/>
          </a:xfrm>
        </p:grpSpPr>
        <p:sp>
          <p:nvSpPr>
            <p:cNvPr id="216" name="Google Shape;216;p19"/>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7" name="Google Shape;217;p19"/>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8" name="Google Shape;218;p19"/>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19" name="Google Shape;219;p19"/>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220" name="Google Shape;220;p19"/>
          <p:cNvSpPr txBox="1">
            <a:spLocks noGrp="1"/>
          </p:cNvSpPr>
          <p:nvPr>
            <p:ph type="subTitle" idx="1"/>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221" name="Google Shape;221;p19"/>
          <p:cNvSpPr txBox="1">
            <a:spLocks noGrp="1"/>
          </p:cNvSpPr>
          <p:nvPr>
            <p:ph type="subTitle" idx="2"/>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grpSp>
        <p:nvGrpSpPr>
          <p:cNvPr id="222" name="Google Shape;222;p19"/>
          <p:cNvGrpSpPr/>
          <p:nvPr/>
        </p:nvGrpSpPr>
        <p:grpSpPr>
          <a:xfrm>
            <a:off x="3572375" y="0"/>
            <a:ext cx="640200" cy="4470100"/>
            <a:chOff x="3245525" y="0"/>
            <a:chExt cx="640200" cy="4306455"/>
          </a:xfrm>
        </p:grpSpPr>
        <p:sp>
          <p:nvSpPr>
            <p:cNvPr id="223" name="Google Shape;223;p19"/>
            <p:cNvSpPr/>
            <p:nvPr/>
          </p:nvSpPr>
          <p:spPr>
            <a:xfrm rot="-5400000">
              <a:off x="2879825" y="3300555"/>
              <a:ext cx="1371600" cy="640200"/>
            </a:xfrm>
            <a:prstGeom prst="chevron">
              <a:avLst>
                <a:gd name="adj" fmla="val 2075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4" name="Google Shape;224;p19"/>
            <p:cNvSpPr/>
            <p:nvPr/>
          </p:nvSpPr>
          <p:spPr>
            <a:xfrm>
              <a:off x="3245525" y="0"/>
              <a:ext cx="640200" cy="3685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25" name="Google Shape;225;p19"/>
          <p:cNvSpPr txBox="1">
            <a:spLocks noGrp="1"/>
          </p:cNvSpPr>
          <p:nvPr>
            <p:ph type="subTitle" idx="3"/>
          </p:nvPr>
        </p:nvSpPr>
        <p:spPr>
          <a:xfrm>
            <a:off x="4829450" y="768100"/>
            <a:ext cx="3765000" cy="227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19"/>
          <p:cNvSpPr txBox="1">
            <a:spLocks noGrp="1"/>
          </p:cNvSpPr>
          <p:nvPr>
            <p:ph type="body" idx="4"/>
          </p:nvPr>
        </p:nvSpPr>
        <p:spPr>
          <a:xfrm>
            <a:off x="4829450" y="998844"/>
            <a:ext cx="3765000" cy="87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27" name="Google Shape;227;p19"/>
          <p:cNvSpPr txBox="1">
            <a:spLocks noGrp="1"/>
          </p:cNvSpPr>
          <p:nvPr>
            <p:ph type="subTitle" idx="5"/>
          </p:nvPr>
        </p:nvSpPr>
        <p:spPr>
          <a:xfrm>
            <a:off x="4829450" y="2018873"/>
            <a:ext cx="3765000" cy="227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19"/>
          <p:cNvSpPr txBox="1">
            <a:spLocks noGrp="1"/>
          </p:cNvSpPr>
          <p:nvPr>
            <p:ph type="body" idx="6"/>
          </p:nvPr>
        </p:nvSpPr>
        <p:spPr>
          <a:xfrm>
            <a:off x="4829450" y="2249617"/>
            <a:ext cx="3765000" cy="87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29" name="Google Shape;229;p19"/>
          <p:cNvSpPr txBox="1">
            <a:spLocks noGrp="1"/>
          </p:cNvSpPr>
          <p:nvPr>
            <p:ph type="subTitle" idx="7"/>
          </p:nvPr>
        </p:nvSpPr>
        <p:spPr>
          <a:xfrm>
            <a:off x="4829450" y="3274833"/>
            <a:ext cx="3765000" cy="227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19"/>
          <p:cNvSpPr txBox="1">
            <a:spLocks noGrp="1"/>
          </p:cNvSpPr>
          <p:nvPr>
            <p:ph type="body" idx="8"/>
          </p:nvPr>
        </p:nvSpPr>
        <p:spPr>
          <a:xfrm>
            <a:off x="4829450" y="3505577"/>
            <a:ext cx="3765000" cy="87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31" name="Google Shape;231;p19"/>
          <p:cNvSpPr txBox="1">
            <a:spLocks noGrp="1"/>
          </p:cNvSpPr>
          <p:nvPr>
            <p:ph type="ctrTitle"/>
          </p:nvPr>
        </p:nvSpPr>
        <p:spPr>
          <a:xfrm>
            <a:off x="352550" y="2171700"/>
            <a:ext cx="3219900" cy="800100"/>
          </a:xfrm>
          <a:prstGeom prst="rect">
            <a:avLst/>
          </a:prstGeom>
        </p:spPr>
        <p:txBody>
          <a:bodyPr spcFirstLastPara="1" wrap="square" lIns="91425" tIns="91425" rIns="91425" bIns="91425" anchor="ctr" anchorCtr="0">
            <a:noAutofit/>
          </a:bodyPr>
          <a:lstStyle>
            <a:lvl1pPr lvl="0">
              <a:spcBef>
                <a:spcPts val="0"/>
              </a:spcBef>
              <a:spcAft>
                <a:spcPts val="0"/>
              </a:spcAft>
              <a:buSzPts val="4800"/>
              <a:buFont typeface="STIX Two Text SemiBold"/>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big ideas">
  <p:cSld name="CUSTOM_1_1_1_4">
    <p:spTree>
      <p:nvGrpSpPr>
        <p:cNvPr id="1" name="Shape 232"/>
        <p:cNvGrpSpPr/>
        <p:nvPr/>
      </p:nvGrpSpPr>
      <p:grpSpPr>
        <a:xfrm>
          <a:off x="0" y="0"/>
          <a:ext cx="0" cy="0"/>
          <a:chOff x="0" y="0"/>
          <a:chExt cx="0" cy="0"/>
        </a:xfrm>
      </p:grpSpPr>
      <p:grpSp>
        <p:nvGrpSpPr>
          <p:cNvPr id="233" name="Google Shape;233;p20"/>
          <p:cNvGrpSpPr/>
          <p:nvPr/>
        </p:nvGrpSpPr>
        <p:grpSpPr>
          <a:xfrm>
            <a:off x="0" y="455100"/>
            <a:ext cx="9144000" cy="4519401"/>
            <a:chOff x="0" y="455100"/>
            <a:chExt cx="9144000" cy="4519401"/>
          </a:xfrm>
        </p:grpSpPr>
        <p:sp>
          <p:nvSpPr>
            <p:cNvPr id="234" name="Google Shape;234;p20"/>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5" name="Google Shape;235;p20"/>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6" name="Google Shape;236;p20"/>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37" name="Google Shape;237;p20"/>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grpSp>
        <p:nvGrpSpPr>
          <p:cNvPr id="238" name="Google Shape;238;p20"/>
          <p:cNvGrpSpPr/>
          <p:nvPr/>
        </p:nvGrpSpPr>
        <p:grpSpPr>
          <a:xfrm>
            <a:off x="3572375" y="0"/>
            <a:ext cx="640200" cy="4470100"/>
            <a:chOff x="3245525" y="0"/>
            <a:chExt cx="640200" cy="4306455"/>
          </a:xfrm>
        </p:grpSpPr>
        <p:sp>
          <p:nvSpPr>
            <p:cNvPr id="239" name="Google Shape;239;p20"/>
            <p:cNvSpPr/>
            <p:nvPr/>
          </p:nvSpPr>
          <p:spPr>
            <a:xfrm rot="-5400000">
              <a:off x="2879825" y="3300555"/>
              <a:ext cx="1371600" cy="640200"/>
            </a:xfrm>
            <a:prstGeom prst="chevron">
              <a:avLst>
                <a:gd name="adj" fmla="val 2075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 name="Google Shape;240;p20"/>
            <p:cNvSpPr/>
            <p:nvPr/>
          </p:nvSpPr>
          <p:spPr>
            <a:xfrm>
              <a:off x="3245525" y="0"/>
              <a:ext cx="640200" cy="3685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41" name="Google Shape;241;p20"/>
          <p:cNvSpPr txBox="1">
            <a:spLocks noGrp="1"/>
          </p:cNvSpPr>
          <p:nvPr>
            <p:ph type="subTitle" idx="1"/>
          </p:nvPr>
        </p:nvSpPr>
        <p:spPr>
          <a:xfrm>
            <a:off x="4829450" y="768100"/>
            <a:ext cx="3765000" cy="227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20"/>
          <p:cNvSpPr txBox="1">
            <a:spLocks noGrp="1"/>
          </p:cNvSpPr>
          <p:nvPr>
            <p:ph type="body" idx="2"/>
          </p:nvPr>
        </p:nvSpPr>
        <p:spPr>
          <a:xfrm>
            <a:off x="4829450" y="998844"/>
            <a:ext cx="3765000" cy="87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43" name="Google Shape;243;p20"/>
          <p:cNvSpPr txBox="1">
            <a:spLocks noGrp="1"/>
          </p:cNvSpPr>
          <p:nvPr>
            <p:ph type="subTitle" idx="3"/>
          </p:nvPr>
        </p:nvSpPr>
        <p:spPr>
          <a:xfrm>
            <a:off x="4829450" y="2018873"/>
            <a:ext cx="3765000" cy="227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20"/>
          <p:cNvSpPr txBox="1">
            <a:spLocks noGrp="1"/>
          </p:cNvSpPr>
          <p:nvPr>
            <p:ph type="body" idx="4"/>
          </p:nvPr>
        </p:nvSpPr>
        <p:spPr>
          <a:xfrm>
            <a:off x="4829450" y="2249617"/>
            <a:ext cx="3765000" cy="87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45" name="Google Shape;245;p20"/>
          <p:cNvSpPr txBox="1">
            <a:spLocks noGrp="1"/>
          </p:cNvSpPr>
          <p:nvPr>
            <p:ph type="subTitle" idx="5"/>
          </p:nvPr>
        </p:nvSpPr>
        <p:spPr>
          <a:xfrm>
            <a:off x="4829450" y="3274833"/>
            <a:ext cx="3765000" cy="227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20"/>
          <p:cNvSpPr txBox="1">
            <a:spLocks noGrp="1"/>
          </p:cNvSpPr>
          <p:nvPr>
            <p:ph type="body" idx="6"/>
          </p:nvPr>
        </p:nvSpPr>
        <p:spPr>
          <a:xfrm>
            <a:off x="4829450" y="3505577"/>
            <a:ext cx="3765000" cy="87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47" name="Google Shape;247;p20"/>
          <p:cNvSpPr txBox="1">
            <a:spLocks noGrp="1"/>
          </p:cNvSpPr>
          <p:nvPr>
            <p:ph type="title"/>
          </p:nvPr>
        </p:nvSpPr>
        <p:spPr>
          <a:xfrm>
            <a:off x="311700" y="1555150"/>
            <a:ext cx="2896800" cy="2319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STIX Two Text SemiBold"/>
              <a:buNone/>
              <a:defRPr/>
            </a:lvl1pPr>
            <a:lvl2pPr lvl="1">
              <a:spcBef>
                <a:spcPts val="0"/>
              </a:spcBef>
              <a:spcAft>
                <a:spcPts val="0"/>
              </a:spcAft>
              <a:buClr>
                <a:schemeClr val="dk1"/>
              </a:buClr>
              <a:buSzPts val="3000"/>
              <a:buFont typeface="STIX Two Text SemiBold"/>
              <a:buNone/>
              <a:defRPr/>
            </a:lvl2pPr>
            <a:lvl3pPr lvl="2">
              <a:spcBef>
                <a:spcPts val="0"/>
              </a:spcBef>
              <a:spcAft>
                <a:spcPts val="0"/>
              </a:spcAft>
              <a:buClr>
                <a:schemeClr val="dk1"/>
              </a:buClr>
              <a:buSzPts val="3000"/>
              <a:buFont typeface="STIX Two Text SemiBold"/>
              <a:buNone/>
              <a:defRPr/>
            </a:lvl3pPr>
            <a:lvl4pPr lvl="3">
              <a:spcBef>
                <a:spcPts val="0"/>
              </a:spcBef>
              <a:spcAft>
                <a:spcPts val="0"/>
              </a:spcAft>
              <a:buClr>
                <a:schemeClr val="dk1"/>
              </a:buClr>
              <a:buSzPts val="3000"/>
              <a:buFont typeface="STIX Two Text SemiBold"/>
              <a:buNone/>
              <a:defRPr/>
            </a:lvl4pPr>
            <a:lvl5pPr lvl="4">
              <a:spcBef>
                <a:spcPts val="0"/>
              </a:spcBef>
              <a:spcAft>
                <a:spcPts val="0"/>
              </a:spcAft>
              <a:buClr>
                <a:schemeClr val="dk1"/>
              </a:buClr>
              <a:buSzPts val="3000"/>
              <a:buFont typeface="STIX Two Text SemiBold"/>
              <a:buNone/>
              <a:defRPr/>
            </a:lvl5pPr>
            <a:lvl6pPr lvl="5">
              <a:spcBef>
                <a:spcPts val="0"/>
              </a:spcBef>
              <a:spcAft>
                <a:spcPts val="0"/>
              </a:spcAft>
              <a:buClr>
                <a:schemeClr val="dk1"/>
              </a:buClr>
              <a:buSzPts val="3000"/>
              <a:buFont typeface="STIX Two Text SemiBold"/>
              <a:buNone/>
              <a:defRPr/>
            </a:lvl6pPr>
            <a:lvl7pPr lvl="6">
              <a:spcBef>
                <a:spcPts val="0"/>
              </a:spcBef>
              <a:spcAft>
                <a:spcPts val="0"/>
              </a:spcAft>
              <a:buClr>
                <a:schemeClr val="dk1"/>
              </a:buClr>
              <a:buSzPts val="3000"/>
              <a:buFont typeface="STIX Two Text SemiBold"/>
              <a:buNone/>
              <a:defRPr/>
            </a:lvl7pPr>
            <a:lvl8pPr lvl="7">
              <a:spcBef>
                <a:spcPts val="0"/>
              </a:spcBef>
              <a:spcAft>
                <a:spcPts val="0"/>
              </a:spcAft>
              <a:buClr>
                <a:schemeClr val="dk1"/>
              </a:buClr>
              <a:buSzPts val="3000"/>
              <a:buFont typeface="STIX Two Text SemiBold"/>
              <a:buNone/>
              <a:defRPr/>
            </a:lvl8pPr>
            <a:lvl9pPr lvl="8">
              <a:spcBef>
                <a:spcPts val="0"/>
              </a:spcBef>
              <a:spcAft>
                <a:spcPts val="0"/>
              </a:spcAft>
              <a:buClr>
                <a:schemeClr val="dk1"/>
              </a:buClr>
              <a:buSzPts val="3000"/>
              <a:buFont typeface="STIX Two Text SemiBold"/>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2"/>
              </a:buClr>
              <a:buSzPts val="1200"/>
              <a:buChar char="●"/>
              <a:defRPr>
                <a:solidFill>
                  <a:schemeClr val="lt2"/>
                </a:solidFill>
              </a:defRPr>
            </a:lvl1pPr>
            <a:lvl2pPr marL="914400" lvl="1" indent="-304800">
              <a:spcBef>
                <a:spcPts val="0"/>
              </a:spcBef>
              <a:spcAft>
                <a:spcPts val="0"/>
              </a:spcAft>
              <a:buClr>
                <a:schemeClr val="lt2"/>
              </a:buClr>
              <a:buSzPts val="1200"/>
              <a:buChar char="○"/>
              <a:defRPr>
                <a:solidFill>
                  <a:schemeClr val="lt2"/>
                </a:solidFill>
              </a:defRPr>
            </a:lvl2pPr>
            <a:lvl3pPr marL="1371600" lvl="2" indent="-304800">
              <a:spcBef>
                <a:spcPts val="0"/>
              </a:spcBef>
              <a:spcAft>
                <a:spcPts val="0"/>
              </a:spcAft>
              <a:buClr>
                <a:schemeClr val="lt2"/>
              </a:buClr>
              <a:buSzPts val="1200"/>
              <a:buChar char="■"/>
              <a:defRPr>
                <a:solidFill>
                  <a:schemeClr val="lt2"/>
                </a:solidFill>
              </a:defRPr>
            </a:lvl3pPr>
            <a:lvl4pPr marL="1828800" lvl="3" indent="-304800">
              <a:spcBef>
                <a:spcPts val="0"/>
              </a:spcBef>
              <a:spcAft>
                <a:spcPts val="0"/>
              </a:spcAft>
              <a:buClr>
                <a:schemeClr val="lt2"/>
              </a:buClr>
              <a:buSzPts val="1200"/>
              <a:buChar char="●"/>
              <a:defRPr>
                <a:solidFill>
                  <a:schemeClr val="lt2"/>
                </a:solidFill>
              </a:defRPr>
            </a:lvl4pPr>
            <a:lvl5pPr marL="2286000" lvl="4" indent="-304800">
              <a:spcBef>
                <a:spcPts val="0"/>
              </a:spcBef>
              <a:spcAft>
                <a:spcPts val="0"/>
              </a:spcAft>
              <a:buClr>
                <a:schemeClr val="lt2"/>
              </a:buClr>
              <a:buSzPts val="1200"/>
              <a:buChar char="○"/>
              <a:defRPr>
                <a:solidFill>
                  <a:schemeClr val="lt2"/>
                </a:solidFill>
              </a:defRPr>
            </a:lvl5pPr>
            <a:lvl6pPr marL="2743200" lvl="5" indent="-304800">
              <a:spcBef>
                <a:spcPts val="0"/>
              </a:spcBef>
              <a:spcAft>
                <a:spcPts val="0"/>
              </a:spcAft>
              <a:buClr>
                <a:schemeClr val="lt2"/>
              </a:buClr>
              <a:buSzPts val="1200"/>
              <a:buChar char="■"/>
              <a:defRPr>
                <a:solidFill>
                  <a:schemeClr val="lt2"/>
                </a:solidFill>
              </a:defRPr>
            </a:lvl6pPr>
            <a:lvl7pPr marL="3200400" lvl="6" indent="-304800">
              <a:spcBef>
                <a:spcPts val="0"/>
              </a:spcBef>
              <a:spcAft>
                <a:spcPts val="0"/>
              </a:spcAft>
              <a:buClr>
                <a:schemeClr val="lt2"/>
              </a:buClr>
              <a:buSzPts val="1200"/>
              <a:buChar char="●"/>
              <a:defRPr>
                <a:solidFill>
                  <a:schemeClr val="lt2"/>
                </a:solidFill>
              </a:defRPr>
            </a:lvl7pPr>
            <a:lvl8pPr marL="3657600" lvl="7" indent="-304800">
              <a:spcBef>
                <a:spcPts val="0"/>
              </a:spcBef>
              <a:spcAft>
                <a:spcPts val="0"/>
              </a:spcAft>
              <a:buClr>
                <a:schemeClr val="lt2"/>
              </a:buClr>
              <a:buSzPts val="1200"/>
              <a:buChar char="○"/>
              <a:defRPr>
                <a:solidFill>
                  <a:schemeClr val="lt2"/>
                </a:solidFill>
              </a:defRPr>
            </a:lvl8pPr>
            <a:lvl9pPr marL="4114800" lvl="8" indent="-304800">
              <a:spcBef>
                <a:spcPts val="0"/>
              </a:spcBef>
              <a:spcAft>
                <a:spcPts val="0"/>
              </a:spcAft>
              <a:buClr>
                <a:schemeClr val="lt2"/>
              </a:buClr>
              <a:buSzPts val="1200"/>
              <a:buChar char="■"/>
              <a:defRPr>
                <a:solidFill>
                  <a:schemeClr val="lt2"/>
                </a:solidFill>
              </a:defRPr>
            </a:lvl9pPr>
          </a:lstStyle>
          <a:p>
            <a:endParaRPr/>
          </a:p>
        </p:txBody>
      </p:sp>
      <p:sp>
        <p:nvSpPr>
          <p:cNvPr id="33" name="Google Shape;33;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big ideas">
  <p:cSld name="CUSTOM_1_1_1_3">
    <p:spTree>
      <p:nvGrpSpPr>
        <p:cNvPr id="1" name="Shape 248"/>
        <p:cNvGrpSpPr/>
        <p:nvPr/>
      </p:nvGrpSpPr>
      <p:grpSpPr>
        <a:xfrm>
          <a:off x="0" y="0"/>
          <a:ext cx="0" cy="0"/>
          <a:chOff x="0" y="0"/>
          <a:chExt cx="0" cy="0"/>
        </a:xfrm>
      </p:grpSpPr>
      <p:grpSp>
        <p:nvGrpSpPr>
          <p:cNvPr id="249" name="Google Shape;249;p21"/>
          <p:cNvGrpSpPr/>
          <p:nvPr/>
        </p:nvGrpSpPr>
        <p:grpSpPr>
          <a:xfrm>
            <a:off x="0" y="455100"/>
            <a:ext cx="9144000" cy="4519401"/>
            <a:chOff x="0" y="455100"/>
            <a:chExt cx="9144000" cy="4519401"/>
          </a:xfrm>
        </p:grpSpPr>
        <p:sp>
          <p:nvSpPr>
            <p:cNvPr id="250" name="Google Shape;250;p21"/>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 name="Google Shape;251;p21"/>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2" name="Google Shape;252;p21"/>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53" name="Google Shape;253;p21"/>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254" name="Google Shape;254;p21"/>
          <p:cNvSpPr txBox="1">
            <a:spLocks noGrp="1"/>
          </p:cNvSpPr>
          <p:nvPr>
            <p:ph type="subTitle" idx="1"/>
          </p:nvPr>
        </p:nvSpPr>
        <p:spPr>
          <a:xfrm>
            <a:off x="4829450" y="1741450"/>
            <a:ext cx="3765000" cy="227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21"/>
          <p:cNvSpPr txBox="1">
            <a:spLocks noGrp="1"/>
          </p:cNvSpPr>
          <p:nvPr>
            <p:ph type="body" idx="2"/>
          </p:nvPr>
        </p:nvSpPr>
        <p:spPr>
          <a:xfrm>
            <a:off x="4829450" y="1972200"/>
            <a:ext cx="3765000" cy="631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grpSp>
        <p:nvGrpSpPr>
          <p:cNvPr id="256" name="Google Shape;256;p21"/>
          <p:cNvGrpSpPr/>
          <p:nvPr/>
        </p:nvGrpSpPr>
        <p:grpSpPr>
          <a:xfrm>
            <a:off x="3572375" y="0"/>
            <a:ext cx="640200" cy="4470100"/>
            <a:chOff x="3245525" y="0"/>
            <a:chExt cx="640200" cy="4306455"/>
          </a:xfrm>
        </p:grpSpPr>
        <p:sp>
          <p:nvSpPr>
            <p:cNvPr id="257" name="Google Shape;257;p21"/>
            <p:cNvSpPr/>
            <p:nvPr/>
          </p:nvSpPr>
          <p:spPr>
            <a:xfrm rot="-5400000">
              <a:off x="2879825" y="3300555"/>
              <a:ext cx="1371600" cy="640200"/>
            </a:xfrm>
            <a:prstGeom prst="chevron">
              <a:avLst>
                <a:gd name="adj" fmla="val 2075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8" name="Google Shape;258;p21"/>
            <p:cNvSpPr/>
            <p:nvPr/>
          </p:nvSpPr>
          <p:spPr>
            <a:xfrm>
              <a:off x="3245525" y="0"/>
              <a:ext cx="640200" cy="3685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59" name="Google Shape;259;p21"/>
          <p:cNvSpPr txBox="1">
            <a:spLocks noGrp="1"/>
          </p:cNvSpPr>
          <p:nvPr>
            <p:ph type="subTitle" idx="3"/>
          </p:nvPr>
        </p:nvSpPr>
        <p:spPr>
          <a:xfrm>
            <a:off x="4829450" y="768100"/>
            <a:ext cx="3765000" cy="227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21"/>
          <p:cNvSpPr txBox="1">
            <a:spLocks noGrp="1"/>
          </p:cNvSpPr>
          <p:nvPr>
            <p:ph type="body" idx="4"/>
          </p:nvPr>
        </p:nvSpPr>
        <p:spPr>
          <a:xfrm>
            <a:off x="4829450" y="998850"/>
            <a:ext cx="3765000" cy="631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61" name="Google Shape;261;p21"/>
          <p:cNvSpPr txBox="1">
            <a:spLocks noGrp="1"/>
          </p:cNvSpPr>
          <p:nvPr>
            <p:ph type="subTitle" idx="5"/>
          </p:nvPr>
        </p:nvSpPr>
        <p:spPr>
          <a:xfrm>
            <a:off x="4829450" y="2714800"/>
            <a:ext cx="3765000" cy="227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21"/>
          <p:cNvSpPr txBox="1">
            <a:spLocks noGrp="1"/>
          </p:cNvSpPr>
          <p:nvPr>
            <p:ph type="body" idx="6"/>
          </p:nvPr>
        </p:nvSpPr>
        <p:spPr>
          <a:xfrm>
            <a:off x="4829450" y="2945550"/>
            <a:ext cx="3765000" cy="631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63" name="Google Shape;263;p21"/>
          <p:cNvSpPr txBox="1">
            <a:spLocks noGrp="1"/>
          </p:cNvSpPr>
          <p:nvPr>
            <p:ph type="subTitle" idx="7"/>
          </p:nvPr>
        </p:nvSpPr>
        <p:spPr>
          <a:xfrm>
            <a:off x="4829450" y="3688150"/>
            <a:ext cx="3765000" cy="227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21"/>
          <p:cNvSpPr txBox="1">
            <a:spLocks noGrp="1"/>
          </p:cNvSpPr>
          <p:nvPr>
            <p:ph type="body" idx="8"/>
          </p:nvPr>
        </p:nvSpPr>
        <p:spPr>
          <a:xfrm>
            <a:off x="4829450" y="3918900"/>
            <a:ext cx="3765000" cy="631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65" name="Google Shape;265;p21"/>
          <p:cNvSpPr txBox="1">
            <a:spLocks noGrp="1"/>
          </p:cNvSpPr>
          <p:nvPr>
            <p:ph type="title"/>
          </p:nvPr>
        </p:nvSpPr>
        <p:spPr>
          <a:xfrm>
            <a:off x="311700" y="1555150"/>
            <a:ext cx="2896800" cy="2319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STIX Two Text SemiBold"/>
              <a:buNone/>
              <a:defRPr/>
            </a:lvl1pPr>
            <a:lvl2pPr lvl="1">
              <a:spcBef>
                <a:spcPts val="0"/>
              </a:spcBef>
              <a:spcAft>
                <a:spcPts val="0"/>
              </a:spcAft>
              <a:buClr>
                <a:schemeClr val="dk1"/>
              </a:buClr>
              <a:buSzPts val="3000"/>
              <a:buFont typeface="STIX Two Text SemiBold"/>
              <a:buNone/>
              <a:defRPr/>
            </a:lvl2pPr>
            <a:lvl3pPr lvl="2">
              <a:spcBef>
                <a:spcPts val="0"/>
              </a:spcBef>
              <a:spcAft>
                <a:spcPts val="0"/>
              </a:spcAft>
              <a:buClr>
                <a:schemeClr val="dk1"/>
              </a:buClr>
              <a:buSzPts val="3000"/>
              <a:buFont typeface="STIX Two Text SemiBold"/>
              <a:buNone/>
              <a:defRPr/>
            </a:lvl3pPr>
            <a:lvl4pPr lvl="3">
              <a:spcBef>
                <a:spcPts val="0"/>
              </a:spcBef>
              <a:spcAft>
                <a:spcPts val="0"/>
              </a:spcAft>
              <a:buClr>
                <a:schemeClr val="dk1"/>
              </a:buClr>
              <a:buSzPts val="3000"/>
              <a:buFont typeface="STIX Two Text SemiBold"/>
              <a:buNone/>
              <a:defRPr/>
            </a:lvl4pPr>
            <a:lvl5pPr lvl="4">
              <a:spcBef>
                <a:spcPts val="0"/>
              </a:spcBef>
              <a:spcAft>
                <a:spcPts val="0"/>
              </a:spcAft>
              <a:buClr>
                <a:schemeClr val="dk1"/>
              </a:buClr>
              <a:buSzPts val="3000"/>
              <a:buFont typeface="STIX Two Text SemiBold"/>
              <a:buNone/>
              <a:defRPr/>
            </a:lvl5pPr>
            <a:lvl6pPr lvl="5">
              <a:spcBef>
                <a:spcPts val="0"/>
              </a:spcBef>
              <a:spcAft>
                <a:spcPts val="0"/>
              </a:spcAft>
              <a:buClr>
                <a:schemeClr val="dk1"/>
              </a:buClr>
              <a:buSzPts val="3000"/>
              <a:buFont typeface="STIX Two Text SemiBold"/>
              <a:buNone/>
              <a:defRPr/>
            </a:lvl6pPr>
            <a:lvl7pPr lvl="6">
              <a:spcBef>
                <a:spcPts val="0"/>
              </a:spcBef>
              <a:spcAft>
                <a:spcPts val="0"/>
              </a:spcAft>
              <a:buClr>
                <a:schemeClr val="dk1"/>
              </a:buClr>
              <a:buSzPts val="3000"/>
              <a:buFont typeface="STIX Two Text SemiBold"/>
              <a:buNone/>
              <a:defRPr/>
            </a:lvl7pPr>
            <a:lvl8pPr lvl="7">
              <a:spcBef>
                <a:spcPts val="0"/>
              </a:spcBef>
              <a:spcAft>
                <a:spcPts val="0"/>
              </a:spcAft>
              <a:buClr>
                <a:schemeClr val="dk1"/>
              </a:buClr>
              <a:buSzPts val="3000"/>
              <a:buFont typeface="STIX Two Text SemiBold"/>
              <a:buNone/>
              <a:defRPr/>
            </a:lvl8pPr>
            <a:lvl9pPr lvl="8">
              <a:spcBef>
                <a:spcPts val="0"/>
              </a:spcBef>
              <a:spcAft>
                <a:spcPts val="0"/>
              </a:spcAft>
              <a:buClr>
                <a:schemeClr val="dk1"/>
              </a:buClr>
              <a:buSzPts val="3000"/>
              <a:buFont typeface="STIX Two Text SemiBold"/>
              <a:buNone/>
              <a:defRPr/>
            </a:lvl9pPr>
          </a:lstStyle>
          <a:p>
            <a:endParaRPr/>
          </a:p>
        </p:txBody>
      </p:sp>
    </p:spTree>
  </p:cSld>
  <p:clrMapOvr>
    <a:masterClrMapping/>
  </p:clrMapOvr>
  <p:extLst>
    <p:ext uri="{DCECCB84-F9BA-43D5-87BE-67443E8EF086}">
      <p15:sldGuideLst xmlns:p15="http://schemas.microsoft.com/office/powerpoint/2012/main">
        <p15:guide id="1" orient="horz" pos="1710">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two big ideas">
  <p:cSld name="CUSTOM_1_1_1_2">
    <p:spTree>
      <p:nvGrpSpPr>
        <p:cNvPr id="1" name="Shape 266"/>
        <p:cNvGrpSpPr/>
        <p:nvPr/>
      </p:nvGrpSpPr>
      <p:grpSpPr>
        <a:xfrm>
          <a:off x="0" y="0"/>
          <a:ext cx="0" cy="0"/>
          <a:chOff x="0" y="0"/>
          <a:chExt cx="0" cy="0"/>
        </a:xfrm>
      </p:grpSpPr>
      <p:grpSp>
        <p:nvGrpSpPr>
          <p:cNvPr id="267" name="Google Shape;267;p22"/>
          <p:cNvGrpSpPr/>
          <p:nvPr/>
        </p:nvGrpSpPr>
        <p:grpSpPr>
          <a:xfrm>
            <a:off x="0" y="455100"/>
            <a:ext cx="9144000" cy="4519401"/>
            <a:chOff x="0" y="455100"/>
            <a:chExt cx="9144000" cy="4519401"/>
          </a:xfrm>
        </p:grpSpPr>
        <p:sp>
          <p:nvSpPr>
            <p:cNvPr id="268" name="Google Shape;268;p22"/>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9" name="Google Shape;269;p22"/>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0" name="Google Shape;270;p22"/>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71" name="Google Shape;271;p22"/>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grpSp>
        <p:nvGrpSpPr>
          <p:cNvPr id="272" name="Google Shape;272;p22"/>
          <p:cNvGrpSpPr/>
          <p:nvPr/>
        </p:nvGrpSpPr>
        <p:grpSpPr>
          <a:xfrm>
            <a:off x="3572375" y="0"/>
            <a:ext cx="640200" cy="4470100"/>
            <a:chOff x="3245525" y="0"/>
            <a:chExt cx="640200" cy="4306455"/>
          </a:xfrm>
        </p:grpSpPr>
        <p:sp>
          <p:nvSpPr>
            <p:cNvPr id="273" name="Google Shape;273;p22"/>
            <p:cNvSpPr/>
            <p:nvPr/>
          </p:nvSpPr>
          <p:spPr>
            <a:xfrm rot="-5400000">
              <a:off x="2879825" y="3300555"/>
              <a:ext cx="1371600" cy="640200"/>
            </a:xfrm>
            <a:prstGeom prst="chevron">
              <a:avLst>
                <a:gd name="adj" fmla="val 2075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22"/>
            <p:cNvSpPr/>
            <p:nvPr/>
          </p:nvSpPr>
          <p:spPr>
            <a:xfrm>
              <a:off x="3245525" y="0"/>
              <a:ext cx="640200" cy="3685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75" name="Google Shape;275;p22"/>
          <p:cNvSpPr txBox="1">
            <a:spLocks noGrp="1"/>
          </p:cNvSpPr>
          <p:nvPr>
            <p:ph type="subTitle" idx="1"/>
          </p:nvPr>
        </p:nvSpPr>
        <p:spPr>
          <a:xfrm>
            <a:off x="4829450" y="768100"/>
            <a:ext cx="3765000" cy="227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22"/>
          <p:cNvSpPr txBox="1">
            <a:spLocks noGrp="1"/>
          </p:cNvSpPr>
          <p:nvPr>
            <p:ph type="subTitle" idx="2"/>
          </p:nvPr>
        </p:nvSpPr>
        <p:spPr>
          <a:xfrm>
            <a:off x="4829450" y="768098"/>
            <a:ext cx="3765000" cy="227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22"/>
          <p:cNvSpPr txBox="1">
            <a:spLocks noGrp="1"/>
          </p:cNvSpPr>
          <p:nvPr>
            <p:ph type="body" idx="3"/>
          </p:nvPr>
        </p:nvSpPr>
        <p:spPr>
          <a:xfrm>
            <a:off x="4829450" y="998850"/>
            <a:ext cx="3765000" cy="1428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78" name="Google Shape;278;p22"/>
          <p:cNvSpPr txBox="1">
            <a:spLocks noGrp="1"/>
          </p:cNvSpPr>
          <p:nvPr>
            <p:ph type="subTitle" idx="4"/>
          </p:nvPr>
        </p:nvSpPr>
        <p:spPr>
          <a:xfrm>
            <a:off x="4829450" y="2571748"/>
            <a:ext cx="3765000" cy="2277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22"/>
          <p:cNvSpPr txBox="1">
            <a:spLocks noGrp="1"/>
          </p:cNvSpPr>
          <p:nvPr>
            <p:ph type="body" idx="5"/>
          </p:nvPr>
        </p:nvSpPr>
        <p:spPr>
          <a:xfrm>
            <a:off x="4829450" y="2802500"/>
            <a:ext cx="3765000" cy="1428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80" name="Google Shape;280;p22"/>
          <p:cNvSpPr txBox="1">
            <a:spLocks noGrp="1"/>
          </p:cNvSpPr>
          <p:nvPr>
            <p:ph type="title"/>
          </p:nvPr>
        </p:nvSpPr>
        <p:spPr>
          <a:xfrm>
            <a:off x="311700" y="1555150"/>
            <a:ext cx="2896800" cy="2319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STIX Two Text SemiBold"/>
              <a:buNone/>
              <a:defRPr/>
            </a:lvl1pPr>
            <a:lvl2pPr lvl="1">
              <a:spcBef>
                <a:spcPts val="0"/>
              </a:spcBef>
              <a:spcAft>
                <a:spcPts val="0"/>
              </a:spcAft>
              <a:buClr>
                <a:schemeClr val="dk1"/>
              </a:buClr>
              <a:buSzPts val="3000"/>
              <a:buFont typeface="STIX Two Text SemiBold"/>
              <a:buNone/>
              <a:defRPr/>
            </a:lvl2pPr>
            <a:lvl3pPr lvl="2">
              <a:spcBef>
                <a:spcPts val="0"/>
              </a:spcBef>
              <a:spcAft>
                <a:spcPts val="0"/>
              </a:spcAft>
              <a:buClr>
                <a:schemeClr val="dk1"/>
              </a:buClr>
              <a:buSzPts val="3000"/>
              <a:buFont typeface="STIX Two Text SemiBold"/>
              <a:buNone/>
              <a:defRPr/>
            </a:lvl3pPr>
            <a:lvl4pPr lvl="3">
              <a:spcBef>
                <a:spcPts val="0"/>
              </a:spcBef>
              <a:spcAft>
                <a:spcPts val="0"/>
              </a:spcAft>
              <a:buClr>
                <a:schemeClr val="dk1"/>
              </a:buClr>
              <a:buSzPts val="3000"/>
              <a:buFont typeface="STIX Two Text SemiBold"/>
              <a:buNone/>
              <a:defRPr/>
            </a:lvl4pPr>
            <a:lvl5pPr lvl="4">
              <a:spcBef>
                <a:spcPts val="0"/>
              </a:spcBef>
              <a:spcAft>
                <a:spcPts val="0"/>
              </a:spcAft>
              <a:buClr>
                <a:schemeClr val="dk1"/>
              </a:buClr>
              <a:buSzPts val="3000"/>
              <a:buFont typeface="STIX Two Text SemiBold"/>
              <a:buNone/>
              <a:defRPr/>
            </a:lvl5pPr>
            <a:lvl6pPr lvl="5">
              <a:spcBef>
                <a:spcPts val="0"/>
              </a:spcBef>
              <a:spcAft>
                <a:spcPts val="0"/>
              </a:spcAft>
              <a:buClr>
                <a:schemeClr val="dk1"/>
              </a:buClr>
              <a:buSzPts val="3000"/>
              <a:buFont typeface="STIX Two Text SemiBold"/>
              <a:buNone/>
              <a:defRPr/>
            </a:lvl6pPr>
            <a:lvl7pPr lvl="6">
              <a:spcBef>
                <a:spcPts val="0"/>
              </a:spcBef>
              <a:spcAft>
                <a:spcPts val="0"/>
              </a:spcAft>
              <a:buClr>
                <a:schemeClr val="dk1"/>
              </a:buClr>
              <a:buSzPts val="3000"/>
              <a:buFont typeface="STIX Two Text SemiBold"/>
              <a:buNone/>
              <a:defRPr/>
            </a:lvl7pPr>
            <a:lvl8pPr lvl="7">
              <a:spcBef>
                <a:spcPts val="0"/>
              </a:spcBef>
              <a:spcAft>
                <a:spcPts val="0"/>
              </a:spcAft>
              <a:buClr>
                <a:schemeClr val="dk1"/>
              </a:buClr>
              <a:buSzPts val="3000"/>
              <a:buFont typeface="STIX Two Text SemiBold"/>
              <a:buNone/>
              <a:defRPr/>
            </a:lvl8pPr>
            <a:lvl9pPr lvl="8">
              <a:spcBef>
                <a:spcPts val="0"/>
              </a:spcBef>
              <a:spcAft>
                <a:spcPts val="0"/>
              </a:spcAft>
              <a:buClr>
                <a:schemeClr val="dk1"/>
              </a:buClr>
              <a:buSzPts val="3000"/>
              <a:buFont typeface="STIX Two Text SemiBold"/>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meline with footer">
  <p:cSld name="CUSTOM_1_1_1_1">
    <p:spTree>
      <p:nvGrpSpPr>
        <p:cNvPr id="1" name="Shape 281"/>
        <p:cNvGrpSpPr/>
        <p:nvPr/>
      </p:nvGrpSpPr>
      <p:grpSpPr>
        <a:xfrm>
          <a:off x="0" y="0"/>
          <a:ext cx="0" cy="0"/>
          <a:chOff x="0" y="0"/>
          <a:chExt cx="0" cy="0"/>
        </a:xfrm>
      </p:grpSpPr>
      <p:grpSp>
        <p:nvGrpSpPr>
          <p:cNvPr id="282" name="Google Shape;282;p23"/>
          <p:cNvGrpSpPr/>
          <p:nvPr/>
        </p:nvGrpSpPr>
        <p:grpSpPr>
          <a:xfrm>
            <a:off x="0" y="455100"/>
            <a:ext cx="9144000" cy="4519401"/>
            <a:chOff x="0" y="455100"/>
            <a:chExt cx="9144000" cy="4519401"/>
          </a:xfrm>
        </p:grpSpPr>
        <p:sp>
          <p:nvSpPr>
            <p:cNvPr id="283" name="Google Shape;283;p23"/>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4" name="Google Shape;284;p23"/>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5" name="Google Shape;285;p23"/>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86" name="Google Shape;286;p23"/>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287" name="Google Shape;287;p23"/>
          <p:cNvSpPr txBox="1">
            <a:spLocks noGrp="1"/>
          </p:cNvSpPr>
          <p:nvPr>
            <p:ph type="body" idx="1"/>
          </p:nvPr>
        </p:nvSpPr>
        <p:spPr>
          <a:xfrm>
            <a:off x="1985550" y="3609025"/>
            <a:ext cx="1880400" cy="6594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288" name="Google Shape;288;p23"/>
          <p:cNvSpPr txBox="1">
            <a:spLocks noGrp="1"/>
          </p:cNvSpPr>
          <p:nvPr>
            <p:ph type="body" idx="2"/>
          </p:nvPr>
        </p:nvSpPr>
        <p:spPr>
          <a:xfrm>
            <a:off x="366100" y="1528100"/>
            <a:ext cx="1880400" cy="6594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289" name="Google Shape;289;p23"/>
          <p:cNvSpPr txBox="1">
            <a:spLocks noGrp="1"/>
          </p:cNvSpPr>
          <p:nvPr>
            <p:ph type="body" idx="3"/>
          </p:nvPr>
        </p:nvSpPr>
        <p:spPr>
          <a:xfrm>
            <a:off x="6920925" y="1528100"/>
            <a:ext cx="1880400" cy="6594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290" name="Google Shape;290;p23"/>
          <p:cNvSpPr txBox="1">
            <a:spLocks noGrp="1"/>
          </p:cNvSpPr>
          <p:nvPr>
            <p:ph type="body" idx="4"/>
          </p:nvPr>
        </p:nvSpPr>
        <p:spPr>
          <a:xfrm>
            <a:off x="3630125" y="1528100"/>
            <a:ext cx="1880400" cy="6594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291" name="Google Shape;291;p23"/>
          <p:cNvSpPr txBox="1">
            <a:spLocks noGrp="1"/>
          </p:cNvSpPr>
          <p:nvPr>
            <p:ph type="subTitle" idx="5"/>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292" name="Google Shape;292;p23"/>
          <p:cNvSpPr txBox="1">
            <a:spLocks noGrp="1"/>
          </p:cNvSpPr>
          <p:nvPr>
            <p:ph type="subTitle" idx="6"/>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grpSp>
        <p:nvGrpSpPr>
          <p:cNvPr id="293" name="Google Shape;293;p23"/>
          <p:cNvGrpSpPr/>
          <p:nvPr/>
        </p:nvGrpSpPr>
        <p:grpSpPr>
          <a:xfrm rot="-5400000">
            <a:off x="4010494" y="-1441999"/>
            <a:ext cx="659534" cy="8680521"/>
            <a:chOff x="3245525" y="0"/>
            <a:chExt cx="640200" cy="4306455"/>
          </a:xfrm>
        </p:grpSpPr>
        <p:sp>
          <p:nvSpPr>
            <p:cNvPr id="294" name="Google Shape;294;p23"/>
            <p:cNvSpPr/>
            <p:nvPr/>
          </p:nvSpPr>
          <p:spPr>
            <a:xfrm rot="-5400000">
              <a:off x="2879825" y="3300555"/>
              <a:ext cx="1371600" cy="640200"/>
            </a:xfrm>
            <a:prstGeom prst="chevron">
              <a:avLst>
                <a:gd name="adj" fmla="val 2075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5" name="Google Shape;295;p23"/>
            <p:cNvSpPr/>
            <p:nvPr/>
          </p:nvSpPr>
          <p:spPr>
            <a:xfrm>
              <a:off x="3245525" y="0"/>
              <a:ext cx="640200" cy="3685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96" name="Google Shape;296;p23"/>
          <p:cNvSpPr txBox="1">
            <a:spLocks noGrp="1"/>
          </p:cNvSpPr>
          <p:nvPr>
            <p:ph type="title"/>
          </p:nvPr>
        </p:nvSpPr>
        <p:spPr>
          <a:xfrm>
            <a:off x="366100" y="652125"/>
            <a:ext cx="3846600" cy="578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7" name="Google Shape;297;p23"/>
          <p:cNvSpPr txBox="1">
            <a:spLocks noGrp="1"/>
          </p:cNvSpPr>
          <p:nvPr>
            <p:ph type="subTitle" idx="7"/>
          </p:nvPr>
        </p:nvSpPr>
        <p:spPr>
          <a:xfrm>
            <a:off x="2103450" y="2663188"/>
            <a:ext cx="1644600" cy="470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1pPr>
            <a:lvl2pPr lvl="1">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2pPr>
            <a:lvl3pPr lvl="2">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3pPr>
            <a:lvl4pPr lvl="3">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4pPr>
            <a:lvl5pPr lvl="4">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5pPr>
            <a:lvl6pPr lvl="5">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6pPr>
            <a:lvl7pPr lvl="6">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7pPr>
            <a:lvl8pPr lvl="7">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8pPr>
            <a:lvl9pPr lvl="8">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9pPr>
          </a:lstStyle>
          <a:p>
            <a:endParaRPr/>
          </a:p>
        </p:txBody>
      </p:sp>
      <p:sp>
        <p:nvSpPr>
          <p:cNvPr id="298" name="Google Shape;298;p23"/>
          <p:cNvSpPr txBox="1">
            <a:spLocks noGrp="1"/>
          </p:cNvSpPr>
          <p:nvPr>
            <p:ph type="subTitle" idx="8"/>
          </p:nvPr>
        </p:nvSpPr>
        <p:spPr>
          <a:xfrm>
            <a:off x="3748031" y="2663188"/>
            <a:ext cx="1644600" cy="470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1pPr>
            <a:lvl2pPr lvl="1">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2pPr>
            <a:lvl3pPr lvl="2">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3pPr>
            <a:lvl4pPr lvl="3">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4pPr>
            <a:lvl5pPr lvl="4">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5pPr>
            <a:lvl6pPr lvl="5">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6pPr>
            <a:lvl7pPr lvl="6">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7pPr>
            <a:lvl8pPr lvl="7">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8pPr>
            <a:lvl9pPr lvl="8">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9pPr>
          </a:lstStyle>
          <a:p>
            <a:endParaRPr/>
          </a:p>
        </p:txBody>
      </p:sp>
      <p:sp>
        <p:nvSpPr>
          <p:cNvPr id="299" name="Google Shape;299;p23"/>
          <p:cNvSpPr txBox="1">
            <a:spLocks noGrp="1"/>
          </p:cNvSpPr>
          <p:nvPr>
            <p:ph type="subTitle" idx="9"/>
          </p:nvPr>
        </p:nvSpPr>
        <p:spPr>
          <a:xfrm>
            <a:off x="5395950" y="2663188"/>
            <a:ext cx="1644600" cy="470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1pPr>
            <a:lvl2pPr lvl="1">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2pPr>
            <a:lvl3pPr lvl="2">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3pPr>
            <a:lvl4pPr lvl="3">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4pPr>
            <a:lvl5pPr lvl="4">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5pPr>
            <a:lvl6pPr lvl="5">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6pPr>
            <a:lvl7pPr lvl="6">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7pPr>
            <a:lvl8pPr lvl="7">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8pPr>
            <a:lvl9pPr lvl="8">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9pPr>
          </a:lstStyle>
          <a:p>
            <a:endParaRPr/>
          </a:p>
        </p:txBody>
      </p:sp>
      <p:sp>
        <p:nvSpPr>
          <p:cNvPr id="300" name="Google Shape;300;p23"/>
          <p:cNvSpPr txBox="1">
            <a:spLocks noGrp="1"/>
          </p:cNvSpPr>
          <p:nvPr>
            <p:ph type="subTitle" idx="13"/>
          </p:nvPr>
        </p:nvSpPr>
        <p:spPr>
          <a:xfrm>
            <a:off x="7038825" y="2663188"/>
            <a:ext cx="1644600" cy="470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1pPr>
            <a:lvl2pPr lvl="1">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2pPr>
            <a:lvl3pPr lvl="2">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3pPr>
            <a:lvl4pPr lvl="3">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4pPr>
            <a:lvl5pPr lvl="4">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5pPr>
            <a:lvl6pPr lvl="5">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6pPr>
            <a:lvl7pPr lvl="6">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7pPr>
            <a:lvl8pPr lvl="7">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8pPr>
            <a:lvl9pPr lvl="8">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9pPr>
          </a:lstStyle>
          <a:p>
            <a:endParaRPr/>
          </a:p>
        </p:txBody>
      </p:sp>
      <p:sp>
        <p:nvSpPr>
          <p:cNvPr id="301" name="Google Shape;301;p23"/>
          <p:cNvSpPr txBox="1">
            <a:spLocks noGrp="1"/>
          </p:cNvSpPr>
          <p:nvPr>
            <p:ph type="subTitle" idx="14"/>
          </p:nvPr>
        </p:nvSpPr>
        <p:spPr>
          <a:xfrm>
            <a:off x="457225" y="2663188"/>
            <a:ext cx="1644600" cy="470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1pPr>
            <a:lvl2pPr lvl="1">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2pPr>
            <a:lvl3pPr lvl="2">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3pPr>
            <a:lvl4pPr lvl="3">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4pPr>
            <a:lvl5pPr lvl="4">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5pPr>
            <a:lvl6pPr lvl="5">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6pPr>
            <a:lvl7pPr lvl="6">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7pPr>
            <a:lvl8pPr lvl="7">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8pPr>
            <a:lvl9pPr lvl="8">
              <a:spcBef>
                <a:spcPts val="0"/>
              </a:spcBef>
              <a:spcAft>
                <a:spcPts val="0"/>
              </a:spcAft>
              <a:buSzPts val="1600"/>
              <a:buFont typeface="STIX Two Text Medium"/>
              <a:buNone/>
              <a:defRPr sz="1600">
                <a:latin typeface="STIX Two Text Medium"/>
                <a:ea typeface="STIX Two Text Medium"/>
                <a:cs typeface="STIX Two Text Medium"/>
                <a:sym typeface="STIX Two Text Medium"/>
              </a:defRPr>
            </a:lvl9pPr>
          </a:lstStyle>
          <a:p>
            <a:endParaRPr/>
          </a:p>
        </p:txBody>
      </p:sp>
      <p:sp>
        <p:nvSpPr>
          <p:cNvPr id="302" name="Google Shape;302;p23"/>
          <p:cNvSpPr txBox="1">
            <a:spLocks noGrp="1"/>
          </p:cNvSpPr>
          <p:nvPr>
            <p:ph type="body" idx="15"/>
          </p:nvPr>
        </p:nvSpPr>
        <p:spPr>
          <a:xfrm>
            <a:off x="5278050" y="3609025"/>
            <a:ext cx="1880400" cy="6594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lumn text and image with footer">
  <p:cSld name="CUSTOM_1_1_1_1_1">
    <p:spTree>
      <p:nvGrpSpPr>
        <p:cNvPr id="1" name="Shape 303"/>
        <p:cNvGrpSpPr/>
        <p:nvPr/>
      </p:nvGrpSpPr>
      <p:grpSpPr>
        <a:xfrm>
          <a:off x="0" y="0"/>
          <a:ext cx="0" cy="0"/>
          <a:chOff x="0" y="0"/>
          <a:chExt cx="0" cy="0"/>
        </a:xfrm>
      </p:grpSpPr>
      <p:grpSp>
        <p:nvGrpSpPr>
          <p:cNvPr id="304" name="Google Shape;304;p24"/>
          <p:cNvGrpSpPr/>
          <p:nvPr/>
        </p:nvGrpSpPr>
        <p:grpSpPr>
          <a:xfrm>
            <a:off x="0" y="455100"/>
            <a:ext cx="9144000" cy="4519401"/>
            <a:chOff x="0" y="455100"/>
            <a:chExt cx="9144000" cy="4519401"/>
          </a:xfrm>
        </p:grpSpPr>
        <p:sp>
          <p:nvSpPr>
            <p:cNvPr id="305" name="Google Shape;305;p24"/>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6" name="Google Shape;306;p24"/>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7" name="Google Shape;307;p24"/>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08" name="Google Shape;308;p24"/>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309" name="Google Shape;309;p24"/>
          <p:cNvSpPr txBox="1">
            <a:spLocks noGrp="1"/>
          </p:cNvSpPr>
          <p:nvPr>
            <p:ph type="subTitle" idx="1"/>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310" name="Google Shape;310;p24"/>
          <p:cNvSpPr txBox="1">
            <a:spLocks noGrp="1"/>
          </p:cNvSpPr>
          <p:nvPr>
            <p:ph type="subTitle" idx="2"/>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sp>
        <p:nvSpPr>
          <p:cNvPr id="311" name="Google Shape;311;p24"/>
          <p:cNvSpPr txBox="1">
            <a:spLocks noGrp="1"/>
          </p:cNvSpPr>
          <p:nvPr>
            <p:ph type="title"/>
          </p:nvPr>
        </p:nvSpPr>
        <p:spPr>
          <a:xfrm>
            <a:off x="366100" y="2164325"/>
            <a:ext cx="3846600" cy="578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2" name="Google Shape;312;p24"/>
          <p:cNvSpPr txBox="1">
            <a:spLocks noGrp="1"/>
          </p:cNvSpPr>
          <p:nvPr>
            <p:ph type="subTitle" idx="3"/>
          </p:nvPr>
        </p:nvSpPr>
        <p:spPr>
          <a:xfrm>
            <a:off x="366100" y="3096750"/>
            <a:ext cx="3846600" cy="2826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13" name="Google Shape;313;p24"/>
          <p:cNvSpPr txBox="1">
            <a:spLocks noGrp="1"/>
          </p:cNvSpPr>
          <p:nvPr>
            <p:ph type="body" idx="4"/>
          </p:nvPr>
        </p:nvSpPr>
        <p:spPr>
          <a:xfrm>
            <a:off x="366100" y="3379350"/>
            <a:ext cx="3846600" cy="967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14" name="Google Shape;314;p24"/>
          <p:cNvSpPr>
            <a:spLocks noGrp="1"/>
          </p:cNvSpPr>
          <p:nvPr>
            <p:ph type="pic" idx="5"/>
          </p:nvPr>
        </p:nvSpPr>
        <p:spPr>
          <a:xfrm>
            <a:off x="4928588" y="679925"/>
            <a:ext cx="3755400" cy="1484400"/>
          </a:xfrm>
          <a:prstGeom prst="rect">
            <a:avLst/>
          </a:prstGeom>
          <a:noFill/>
          <a:ln>
            <a:noFill/>
          </a:ln>
        </p:spPr>
      </p:sp>
      <p:sp>
        <p:nvSpPr>
          <p:cNvPr id="315" name="Google Shape;315;p24"/>
          <p:cNvSpPr>
            <a:spLocks noGrp="1"/>
          </p:cNvSpPr>
          <p:nvPr>
            <p:ph type="pic" idx="6"/>
          </p:nvPr>
        </p:nvSpPr>
        <p:spPr>
          <a:xfrm>
            <a:off x="457200" y="679925"/>
            <a:ext cx="3755400" cy="1484400"/>
          </a:xfrm>
          <a:prstGeom prst="rect">
            <a:avLst/>
          </a:prstGeom>
          <a:noFill/>
          <a:ln>
            <a:noFill/>
          </a:ln>
        </p:spPr>
      </p:sp>
      <p:sp>
        <p:nvSpPr>
          <p:cNvPr id="316" name="Google Shape;316;p24"/>
          <p:cNvSpPr txBox="1">
            <a:spLocks noGrp="1"/>
          </p:cNvSpPr>
          <p:nvPr>
            <p:ph type="title" idx="7"/>
          </p:nvPr>
        </p:nvSpPr>
        <p:spPr>
          <a:xfrm>
            <a:off x="4837500" y="2164325"/>
            <a:ext cx="3846600" cy="578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7" name="Google Shape;317;p24"/>
          <p:cNvSpPr txBox="1">
            <a:spLocks noGrp="1"/>
          </p:cNvSpPr>
          <p:nvPr>
            <p:ph type="subTitle" idx="8"/>
          </p:nvPr>
        </p:nvSpPr>
        <p:spPr>
          <a:xfrm>
            <a:off x="4837500" y="3096750"/>
            <a:ext cx="3846600" cy="2826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18" name="Google Shape;318;p24"/>
          <p:cNvSpPr txBox="1">
            <a:spLocks noGrp="1"/>
          </p:cNvSpPr>
          <p:nvPr>
            <p:ph type="body" idx="9"/>
          </p:nvPr>
        </p:nvSpPr>
        <p:spPr>
          <a:xfrm>
            <a:off x="4837500" y="3379350"/>
            <a:ext cx="3846600" cy="967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extLst>
    <p:ext uri="{DCECCB84-F9BA-43D5-87BE-67443E8EF086}">
      <p15:sldGuideLst xmlns:p15="http://schemas.microsoft.com/office/powerpoint/2012/main">
        <p15:guide id="1" pos="288">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storyboards with footer">
  <p:cSld name="CUSTOM_1_1_1_1_1_1">
    <p:spTree>
      <p:nvGrpSpPr>
        <p:cNvPr id="1" name="Shape 319"/>
        <p:cNvGrpSpPr/>
        <p:nvPr/>
      </p:nvGrpSpPr>
      <p:grpSpPr>
        <a:xfrm>
          <a:off x="0" y="0"/>
          <a:ext cx="0" cy="0"/>
          <a:chOff x="0" y="0"/>
          <a:chExt cx="0" cy="0"/>
        </a:xfrm>
      </p:grpSpPr>
      <p:grpSp>
        <p:nvGrpSpPr>
          <p:cNvPr id="320" name="Google Shape;320;p25"/>
          <p:cNvGrpSpPr/>
          <p:nvPr/>
        </p:nvGrpSpPr>
        <p:grpSpPr>
          <a:xfrm>
            <a:off x="0" y="455100"/>
            <a:ext cx="9144000" cy="4519401"/>
            <a:chOff x="0" y="455100"/>
            <a:chExt cx="9144000" cy="4519401"/>
          </a:xfrm>
        </p:grpSpPr>
        <p:sp>
          <p:nvSpPr>
            <p:cNvPr id="321" name="Google Shape;321;p25"/>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2" name="Google Shape;322;p25"/>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3" name="Google Shape;323;p25"/>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24" name="Google Shape;324;p25"/>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325" name="Google Shape;325;p25"/>
          <p:cNvSpPr txBox="1">
            <a:spLocks noGrp="1"/>
          </p:cNvSpPr>
          <p:nvPr>
            <p:ph type="subTitle" idx="1"/>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326" name="Google Shape;326;p25"/>
          <p:cNvSpPr txBox="1">
            <a:spLocks noGrp="1"/>
          </p:cNvSpPr>
          <p:nvPr>
            <p:ph type="subTitle" idx="2"/>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sp>
        <p:nvSpPr>
          <p:cNvPr id="327" name="Google Shape;327;p25"/>
          <p:cNvSpPr>
            <a:spLocks noGrp="1"/>
          </p:cNvSpPr>
          <p:nvPr>
            <p:ph type="pic" idx="3"/>
          </p:nvPr>
        </p:nvSpPr>
        <p:spPr>
          <a:xfrm>
            <a:off x="4928588" y="1477413"/>
            <a:ext cx="3755400" cy="1484400"/>
          </a:xfrm>
          <a:prstGeom prst="rect">
            <a:avLst/>
          </a:prstGeom>
          <a:noFill/>
          <a:ln>
            <a:noFill/>
          </a:ln>
        </p:spPr>
      </p:sp>
      <p:sp>
        <p:nvSpPr>
          <p:cNvPr id="328" name="Google Shape;328;p25"/>
          <p:cNvSpPr>
            <a:spLocks noGrp="1"/>
          </p:cNvSpPr>
          <p:nvPr>
            <p:ph type="pic" idx="4"/>
          </p:nvPr>
        </p:nvSpPr>
        <p:spPr>
          <a:xfrm>
            <a:off x="457200" y="1495438"/>
            <a:ext cx="3755400" cy="1484400"/>
          </a:xfrm>
          <a:prstGeom prst="rect">
            <a:avLst/>
          </a:prstGeom>
          <a:noFill/>
          <a:ln>
            <a:noFill/>
          </a:ln>
        </p:spPr>
      </p:sp>
      <p:sp>
        <p:nvSpPr>
          <p:cNvPr id="329" name="Google Shape;329;p25"/>
          <p:cNvSpPr txBox="1">
            <a:spLocks noGrp="1"/>
          </p:cNvSpPr>
          <p:nvPr>
            <p:ph type="title"/>
          </p:nvPr>
        </p:nvSpPr>
        <p:spPr>
          <a:xfrm>
            <a:off x="366100" y="652125"/>
            <a:ext cx="3846600" cy="578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0" name="Google Shape;330;p25"/>
          <p:cNvSpPr txBox="1">
            <a:spLocks noGrp="1"/>
          </p:cNvSpPr>
          <p:nvPr>
            <p:ph type="subTitle" idx="5"/>
          </p:nvPr>
        </p:nvSpPr>
        <p:spPr>
          <a:xfrm>
            <a:off x="366100" y="2979850"/>
            <a:ext cx="3846600" cy="282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25"/>
          <p:cNvSpPr txBox="1">
            <a:spLocks noGrp="1"/>
          </p:cNvSpPr>
          <p:nvPr>
            <p:ph type="body" idx="6"/>
          </p:nvPr>
        </p:nvSpPr>
        <p:spPr>
          <a:xfrm>
            <a:off x="366100" y="3379350"/>
            <a:ext cx="3846600" cy="967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32" name="Google Shape;332;p25"/>
          <p:cNvSpPr txBox="1">
            <a:spLocks noGrp="1"/>
          </p:cNvSpPr>
          <p:nvPr>
            <p:ph type="subTitle" idx="7"/>
          </p:nvPr>
        </p:nvSpPr>
        <p:spPr>
          <a:xfrm>
            <a:off x="4837500" y="2979850"/>
            <a:ext cx="3846600" cy="282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3" name="Google Shape;333;p25"/>
          <p:cNvSpPr txBox="1">
            <a:spLocks noGrp="1"/>
          </p:cNvSpPr>
          <p:nvPr>
            <p:ph type="body" idx="8"/>
          </p:nvPr>
        </p:nvSpPr>
        <p:spPr>
          <a:xfrm>
            <a:off x="4837500" y="3379350"/>
            <a:ext cx="3846600" cy="967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extLst>
    <p:ext uri="{DCECCB84-F9BA-43D5-87BE-67443E8EF086}">
      <p15:sldGuideLst xmlns:p15="http://schemas.microsoft.com/office/powerpoint/2012/main">
        <p15:guide id="1" pos="288">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storyboards">
  <p:cSld name="CUSTOM_1_1_1_1_1_1_3">
    <p:spTree>
      <p:nvGrpSpPr>
        <p:cNvPr id="1" name="Shape 334"/>
        <p:cNvGrpSpPr/>
        <p:nvPr/>
      </p:nvGrpSpPr>
      <p:grpSpPr>
        <a:xfrm>
          <a:off x="0" y="0"/>
          <a:ext cx="0" cy="0"/>
          <a:chOff x="0" y="0"/>
          <a:chExt cx="0" cy="0"/>
        </a:xfrm>
      </p:grpSpPr>
      <p:grpSp>
        <p:nvGrpSpPr>
          <p:cNvPr id="335" name="Google Shape;335;p26"/>
          <p:cNvGrpSpPr/>
          <p:nvPr/>
        </p:nvGrpSpPr>
        <p:grpSpPr>
          <a:xfrm>
            <a:off x="0" y="455100"/>
            <a:ext cx="9144000" cy="4519401"/>
            <a:chOff x="0" y="455100"/>
            <a:chExt cx="9144000" cy="4519401"/>
          </a:xfrm>
        </p:grpSpPr>
        <p:sp>
          <p:nvSpPr>
            <p:cNvPr id="336" name="Google Shape;336;p26"/>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7" name="Google Shape;337;p26"/>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8" name="Google Shape;338;p26"/>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39" name="Google Shape;339;p26"/>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340" name="Google Shape;340;p26"/>
          <p:cNvSpPr>
            <a:spLocks noGrp="1"/>
          </p:cNvSpPr>
          <p:nvPr>
            <p:ph type="pic" idx="2"/>
          </p:nvPr>
        </p:nvSpPr>
        <p:spPr>
          <a:xfrm>
            <a:off x="4928588" y="1477413"/>
            <a:ext cx="3755400" cy="1484400"/>
          </a:xfrm>
          <a:prstGeom prst="rect">
            <a:avLst/>
          </a:prstGeom>
          <a:noFill/>
          <a:ln>
            <a:noFill/>
          </a:ln>
        </p:spPr>
      </p:sp>
      <p:sp>
        <p:nvSpPr>
          <p:cNvPr id="341" name="Google Shape;341;p26"/>
          <p:cNvSpPr>
            <a:spLocks noGrp="1"/>
          </p:cNvSpPr>
          <p:nvPr>
            <p:ph type="pic" idx="3"/>
          </p:nvPr>
        </p:nvSpPr>
        <p:spPr>
          <a:xfrm>
            <a:off x="457200" y="1495438"/>
            <a:ext cx="3755400" cy="1484400"/>
          </a:xfrm>
          <a:prstGeom prst="rect">
            <a:avLst/>
          </a:prstGeom>
          <a:noFill/>
          <a:ln>
            <a:noFill/>
          </a:ln>
        </p:spPr>
      </p:sp>
      <p:sp>
        <p:nvSpPr>
          <p:cNvPr id="342" name="Google Shape;342;p26"/>
          <p:cNvSpPr txBox="1">
            <a:spLocks noGrp="1"/>
          </p:cNvSpPr>
          <p:nvPr>
            <p:ph type="title"/>
          </p:nvPr>
        </p:nvSpPr>
        <p:spPr>
          <a:xfrm>
            <a:off x="366100" y="652125"/>
            <a:ext cx="3846600" cy="578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3" name="Google Shape;343;p26"/>
          <p:cNvSpPr txBox="1">
            <a:spLocks noGrp="1"/>
          </p:cNvSpPr>
          <p:nvPr>
            <p:ph type="subTitle" idx="1"/>
          </p:nvPr>
        </p:nvSpPr>
        <p:spPr>
          <a:xfrm>
            <a:off x="366100" y="3096750"/>
            <a:ext cx="3846600" cy="2826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44" name="Google Shape;344;p26"/>
          <p:cNvSpPr txBox="1">
            <a:spLocks noGrp="1"/>
          </p:cNvSpPr>
          <p:nvPr>
            <p:ph type="subTitle" idx="4"/>
          </p:nvPr>
        </p:nvSpPr>
        <p:spPr>
          <a:xfrm>
            <a:off x="4837500" y="3096750"/>
            <a:ext cx="3846600" cy="2826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45" name="Google Shape;345;p26"/>
          <p:cNvSpPr txBox="1">
            <a:spLocks noGrp="1"/>
          </p:cNvSpPr>
          <p:nvPr>
            <p:ph type="body" idx="5"/>
          </p:nvPr>
        </p:nvSpPr>
        <p:spPr>
          <a:xfrm>
            <a:off x="366100" y="3379350"/>
            <a:ext cx="3846600" cy="967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46" name="Google Shape;346;p26"/>
          <p:cNvSpPr txBox="1">
            <a:spLocks noGrp="1"/>
          </p:cNvSpPr>
          <p:nvPr>
            <p:ph type="body" idx="6"/>
          </p:nvPr>
        </p:nvSpPr>
        <p:spPr>
          <a:xfrm>
            <a:off x="4837500" y="3379350"/>
            <a:ext cx="3846600" cy="967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extLst>
    <p:ext uri="{DCECCB84-F9BA-43D5-87BE-67443E8EF086}">
      <p15:sldGuideLst xmlns:p15="http://schemas.microsoft.com/office/powerpoint/2012/main">
        <p15:guide id="1" pos="288">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storyboards">
  <p:cSld name="CUSTOM_1_1_1_1_1_1_2">
    <p:spTree>
      <p:nvGrpSpPr>
        <p:cNvPr id="1" name="Shape 347"/>
        <p:cNvGrpSpPr/>
        <p:nvPr/>
      </p:nvGrpSpPr>
      <p:grpSpPr>
        <a:xfrm>
          <a:off x="0" y="0"/>
          <a:ext cx="0" cy="0"/>
          <a:chOff x="0" y="0"/>
          <a:chExt cx="0" cy="0"/>
        </a:xfrm>
      </p:grpSpPr>
      <p:grpSp>
        <p:nvGrpSpPr>
          <p:cNvPr id="348" name="Google Shape;348;p27"/>
          <p:cNvGrpSpPr/>
          <p:nvPr/>
        </p:nvGrpSpPr>
        <p:grpSpPr>
          <a:xfrm>
            <a:off x="0" y="455100"/>
            <a:ext cx="9144000" cy="4519401"/>
            <a:chOff x="0" y="455100"/>
            <a:chExt cx="9144000" cy="4519401"/>
          </a:xfrm>
        </p:grpSpPr>
        <p:sp>
          <p:nvSpPr>
            <p:cNvPr id="349" name="Google Shape;349;p27"/>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0" name="Google Shape;350;p27"/>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1" name="Google Shape;351;p27"/>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52" name="Google Shape;352;p27"/>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353" name="Google Shape;353;p27"/>
          <p:cNvSpPr>
            <a:spLocks noGrp="1"/>
          </p:cNvSpPr>
          <p:nvPr>
            <p:ph type="pic" idx="2"/>
          </p:nvPr>
        </p:nvSpPr>
        <p:spPr>
          <a:xfrm>
            <a:off x="457200" y="1495450"/>
            <a:ext cx="2556300" cy="1484400"/>
          </a:xfrm>
          <a:prstGeom prst="rect">
            <a:avLst/>
          </a:prstGeom>
          <a:noFill/>
          <a:ln>
            <a:noFill/>
          </a:ln>
        </p:spPr>
      </p:sp>
      <p:sp>
        <p:nvSpPr>
          <p:cNvPr id="354" name="Google Shape;354;p27"/>
          <p:cNvSpPr txBox="1">
            <a:spLocks noGrp="1"/>
          </p:cNvSpPr>
          <p:nvPr>
            <p:ph type="title"/>
          </p:nvPr>
        </p:nvSpPr>
        <p:spPr>
          <a:xfrm>
            <a:off x="366100" y="652125"/>
            <a:ext cx="3846600" cy="578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5" name="Google Shape;355;p27"/>
          <p:cNvSpPr txBox="1">
            <a:spLocks noGrp="1"/>
          </p:cNvSpPr>
          <p:nvPr>
            <p:ph type="subTitle" idx="1"/>
          </p:nvPr>
        </p:nvSpPr>
        <p:spPr>
          <a:xfrm>
            <a:off x="366100" y="3096753"/>
            <a:ext cx="2647500" cy="2826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56" name="Google Shape;356;p27"/>
          <p:cNvSpPr txBox="1">
            <a:spLocks noGrp="1"/>
          </p:cNvSpPr>
          <p:nvPr>
            <p:ph type="body" idx="3"/>
          </p:nvPr>
        </p:nvSpPr>
        <p:spPr>
          <a:xfrm>
            <a:off x="366100" y="3379351"/>
            <a:ext cx="2647500" cy="967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57" name="Google Shape;357;p27"/>
          <p:cNvSpPr>
            <a:spLocks noGrp="1"/>
          </p:cNvSpPr>
          <p:nvPr>
            <p:ph type="pic" idx="4"/>
          </p:nvPr>
        </p:nvSpPr>
        <p:spPr>
          <a:xfrm>
            <a:off x="3339350" y="1495450"/>
            <a:ext cx="2556300" cy="1484400"/>
          </a:xfrm>
          <a:prstGeom prst="rect">
            <a:avLst/>
          </a:prstGeom>
          <a:noFill/>
          <a:ln>
            <a:noFill/>
          </a:ln>
        </p:spPr>
      </p:sp>
      <p:sp>
        <p:nvSpPr>
          <p:cNvPr id="358" name="Google Shape;358;p27"/>
          <p:cNvSpPr txBox="1">
            <a:spLocks noGrp="1"/>
          </p:cNvSpPr>
          <p:nvPr>
            <p:ph type="subTitle" idx="5"/>
          </p:nvPr>
        </p:nvSpPr>
        <p:spPr>
          <a:xfrm>
            <a:off x="3248250" y="3096753"/>
            <a:ext cx="2647500" cy="2826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59" name="Google Shape;359;p27"/>
          <p:cNvSpPr txBox="1">
            <a:spLocks noGrp="1"/>
          </p:cNvSpPr>
          <p:nvPr>
            <p:ph type="body" idx="6"/>
          </p:nvPr>
        </p:nvSpPr>
        <p:spPr>
          <a:xfrm>
            <a:off x="3248250" y="3379351"/>
            <a:ext cx="2647500" cy="967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60" name="Google Shape;360;p27"/>
          <p:cNvSpPr>
            <a:spLocks noGrp="1"/>
          </p:cNvSpPr>
          <p:nvPr>
            <p:ph type="pic" idx="7"/>
          </p:nvPr>
        </p:nvSpPr>
        <p:spPr>
          <a:xfrm>
            <a:off x="6221500" y="1495450"/>
            <a:ext cx="2556300" cy="1484400"/>
          </a:xfrm>
          <a:prstGeom prst="rect">
            <a:avLst/>
          </a:prstGeom>
          <a:noFill/>
          <a:ln>
            <a:noFill/>
          </a:ln>
        </p:spPr>
      </p:sp>
      <p:sp>
        <p:nvSpPr>
          <p:cNvPr id="361" name="Google Shape;361;p27"/>
          <p:cNvSpPr txBox="1">
            <a:spLocks noGrp="1"/>
          </p:cNvSpPr>
          <p:nvPr>
            <p:ph type="subTitle" idx="8"/>
          </p:nvPr>
        </p:nvSpPr>
        <p:spPr>
          <a:xfrm>
            <a:off x="6130400" y="3096753"/>
            <a:ext cx="2647500" cy="2826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62" name="Google Shape;362;p27"/>
          <p:cNvSpPr txBox="1">
            <a:spLocks noGrp="1"/>
          </p:cNvSpPr>
          <p:nvPr>
            <p:ph type="body" idx="9"/>
          </p:nvPr>
        </p:nvSpPr>
        <p:spPr>
          <a:xfrm>
            <a:off x="6130400" y="3379351"/>
            <a:ext cx="2647500" cy="967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extLst>
    <p:ext uri="{DCECCB84-F9BA-43D5-87BE-67443E8EF086}">
      <p15:sldGuideLst xmlns:p15="http://schemas.microsoft.com/office/powerpoint/2012/main">
        <p15:guide id="1" pos="288">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p:cSld name="CUSTOM_1_1_1_1_1_1_1">
    <p:spTree>
      <p:nvGrpSpPr>
        <p:cNvPr id="1" name="Shape 363"/>
        <p:cNvGrpSpPr/>
        <p:nvPr/>
      </p:nvGrpSpPr>
      <p:grpSpPr>
        <a:xfrm>
          <a:off x="0" y="0"/>
          <a:ext cx="0" cy="0"/>
          <a:chOff x="0" y="0"/>
          <a:chExt cx="0" cy="0"/>
        </a:xfrm>
      </p:grpSpPr>
      <p:grpSp>
        <p:nvGrpSpPr>
          <p:cNvPr id="364" name="Google Shape;364;p28"/>
          <p:cNvGrpSpPr/>
          <p:nvPr/>
        </p:nvGrpSpPr>
        <p:grpSpPr>
          <a:xfrm>
            <a:off x="0" y="455100"/>
            <a:ext cx="9144000" cy="4519401"/>
            <a:chOff x="0" y="455100"/>
            <a:chExt cx="9144000" cy="4519401"/>
          </a:xfrm>
        </p:grpSpPr>
        <p:sp>
          <p:nvSpPr>
            <p:cNvPr id="365" name="Google Shape;365;p28"/>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6" name="Google Shape;366;p28"/>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7" name="Google Shape;367;p28"/>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68" name="Google Shape;368;p28"/>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369" name="Google Shape;369;p28"/>
          <p:cNvSpPr txBox="1">
            <a:spLocks noGrp="1"/>
          </p:cNvSpPr>
          <p:nvPr>
            <p:ph type="body" idx="1"/>
          </p:nvPr>
        </p:nvSpPr>
        <p:spPr>
          <a:xfrm>
            <a:off x="366100" y="2555000"/>
            <a:ext cx="3846600" cy="1792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70" name="Google Shape;370;p28"/>
          <p:cNvSpPr txBox="1">
            <a:spLocks noGrp="1"/>
          </p:cNvSpPr>
          <p:nvPr>
            <p:ph type="body" idx="2"/>
          </p:nvPr>
        </p:nvSpPr>
        <p:spPr>
          <a:xfrm>
            <a:off x="4837500" y="2555000"/>
            <a:ext cx="3846600" cy="1792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71" name="Google Shape;371;p28"/>
          <p:cNvSpPr txBox="1">
            <a:spLocks noGrp="1"/>
          </p:cNvSpPr>
          <p:nvPr>
            <p:ph type="title"/>
          </p:nvPr>
        </p:nvSpPr>
        <p:spPr>
          <a:xfrm>
            <a:off x="311700" y="6551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STIX Two Text SemiBold"/>
              <a:buNone/>
              <a:defRPr/>
            </a:lvl1pPr>
            <a:lvl2pPr lvl="1" algn="ctr">
              <a:spcBef>
                <a:spcPts val="0"/>
              </a:spcBef>
              <a:spcAft>
                <a:spcPts val="0"/>
              </a:spcAft>
              <a:buClr>
                <a:schemeClr val="dk1"/>
              </a:buClr>
              <a:buSzPts val="3000"/>
              <a:buFont typeface="STIX Two Text SemiBold"/>
              <a:buNone/>
              <a:defRPr/>
            </a:lvl2pPr>
            <a:lvl3pPr lvl="2" algn="ctr">
              <a:spcBef>
                <a:spcPts val="0"/>
              </a:spcBef>
              <a:spcAft>
                <a:spcPts val="0"/>
              </a:spcAft>
              <a:buClr>
                <a:schemeClr val="dk1"/>
              </a:buClr>
              <a:buSzPts val="3000"/>
              <a:buFont typeface="STIX Two Text SemiBold"/>
              <a:buNone/>
              <a:defRPr/>
            </a:lvl3pPr>
            <a:lvl4pPr lvl="3" algn="ctr">
              <a:spcBef>
                <a:spcPts val="0"/>
              </a:spcBef>
              <a:spcAft>
                <a:spcPts val="0"/>
              </a:spcAft>
              <a:buClr>
                <a:schemeClr val="dk1"/>
              </a:buClr>
              <a:buSzPts val="3000"/>
              <a:buFont typeface="STIX Two Text SemiBold"/>
              <a:buNone/>
              <a:defRPr/>
            </a:lvl4pPr>
            <a:lvl5pPr lvl="4" algn="ctr">
              <a:spcBef>
                <a:spcPts val="0"/>
              </a:spcBef>
              <a:spcAft>
                <a:spcPts val="0"/>
              </a:spcAft>
              <a:buClr>
                <a:schemeClr val="dk1"/>
              </a:buClr>
              <a:buSzPts val="3000"/>
              <a:buFont typeface="STIX Two Text SemiBold"/>
              <a:buNone/>
              <a:defRPr/>
            </a:lvl5pPr>
            <a:lvl6pPr lvl="5" algn="ctr">
              <a:spcBef>
                <a:spcPts val="0"/>
              </a:spcBef>
              <a:spcAft>
                <a:spcPts val="0"/>
              </a:spcAft>
              <a:buClr>
                <a:schemeClr val="dk1"/>
              </a:buClr>
              <a:buSzPts val="3000"/>
              <a:buFont typeface="STIX Two Text SemiBold"/>
              <a:buNone/>
              <a:defRPr/>
            </a:lvl6pPr>
            <a:lvl7pPr lvl="6" algn="ctr">
              <a:spcBef>
                <a:spcPts val="0"/>
              </a:spcBef>
              <a:spcAft>
                <a:spcPts val="0"/>
              </a:spcAft>
              <a:buClr>
                <a:schemeClr val="dk1"/>
              </a:buClr>
              <a:buSzPts val="3000"/>
              <a:buFont typeface="STIX Two Text SemiBold"/>
              <a:buNone/>
              <a:defRPr/>
            </a:lvl7pPr>
            <a:lvl8pPr lvl="7" algn="ctr">
              <a:spcBef>
                <a:spcPts val="0"/>
              </a:spcBef>
              <a:spcAft>
                <a:spcPts val="0"/>
              </a:spcAft>
              <a:buClr>
                <a:schemeClr val="dk1"/>
              </a:buClr>
              <a:buSzPts val="3000"/>
              <a:buFont typeface="STIX Two Text SemiBold"/>
              <a:buNone/>
              <a:defRPr/>
            </a:lvl8pPr>
            <a:lvl9pPr lvl="8" algn="ctr">
              <a:spcBef>
                <a:spcPts val="0"/>
              </a:spcBef>
              <a:spcAft>
                <a:spcPts val="0"/>
              </a:spcAft>
              <a:buClr>
                <a:schemeClr val="dk1"/>
              </a:buClr>
              <a:buSzPts val="3000"/>
              <a:buFont typeface="STIX Two Text SemiBold"/>
              <a:buNone/>
              <a:defRPr/>
            </a:lvl9pPr>
          </a:lstStyle>
          <a:p>
            <a:endParaRPr/>
          </a:p>
        </p:txBody>
      </p:sp>
    </p:spTree>
  </p:cSld>
  <p:clrMapOvr>
    <a:masterClrMapping/>
  </p:clrMapOvr>
  <p:extLst>
    <p:ext uri="{DCECCB84-F9BA-43D5-87BE-67443E8EF086}">
      <p15:sldGuideLst xmlns:p15="http://schemas.microsoft.com/office/powerpoint/2012/main">
        <p15:guide id="1" pos="288">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column text and image with footer" type="tx">
  <p:cSld name="TITLE_AND_BODY">
    <p:spTree>
      <p:nvGrpSpPr>
        <p:cNvPr id="1" name="Shape 372"/>
        <p:cNvGrpSpPr/>
        <p:nvPr/>
      </p:nvGrpSpPr>
      <p:grpSpPr>
        <a:xfrm>
          <a:off x="0" y="0"/>
          <a:ext cx="0" cy="0"/>
          <a:chOff x="0" y="0"/>
          <a:chExt cx="0" cy="0"/>
        </a:xfrm>
      </p:grpSpPr>
      <p:grpSp>
        <p:nvGrpSpPr>
          <p:cNvPr id="373" name="Google Shape;373;p29"/>
          <p:cNvGrpSpPr/>
          <p:nvPr/>
        </p:nvGrpSpPr>
        <p:grpSpPr>
          <a:xfrm>
            <a:off x="0" y="0"/>
            <a:ext cx="9144000" cy="4974501"/>
            <a:chOff x="0" y="0"/>
            <a:chExt cx="9144000" cy="4974501"/>
          </a:xfrm>
        </p:grpSpPr>
        <p:sp>
          <p:nvSpPr>
            <p:cNvPr id="374" name="Google Shape;374;p29"/>
            <p:cNvSpPr/>
            <p:nvPr/>
          </p:nvSpPr>
          <p:spPr>
            <a:xfrm>
              <a:off x="0" y="0"/>
              <a:ext cx="9144000" cy="4686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5" name="Google Shape;375;p29"/>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76" name="Google Shape;37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77" name="Google Shape;377;p29"/>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378" name="Google Shape;378;p29"/>
          <p:cNvSpPr txBox="1">
            <a:spLocks noGrp="1"/>
          </p:cNvSpPr>
          <p:nvPr>
            <p:ph type="subTitle" idx="1"/>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379" name="Google Shape;379;p29"/>
          <p:cNvSpPr txBox="1">
            <a:spLocks noGrp="1"/>
          </p:cNvSpPr>
          <p:nvPr>
            <p:ph type="subTitle" idx="2"/>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sp>
        <p:nvSpPr>
          <p:cNvPr id="380" name="Google Shape;380;p29"/>
          <p:cNvSpPr txBox="1">
            <a:spLocks noGrp="1"/>
          </p:cNvSpPr>
          <p:nvPr>
            <p:ph type="subTitle" idx="3"/>
          </p:nvPr>
        </p:nvSpPr>
        <p:spPr>
          <a:xfrm>
            <a:off x="457200" y="332425"/>
            <a:ext cx="2505600" cy="28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381" name="Google Shape;381;p29"/>
          <p:cNvSpPr>
            <a:spLocks noGrp="1"/>
          </p:cNvSpPr>
          <p:nvPr>
            <p:ph type="pic" idx="4"/>
          </p:nvPr>
        </p:nvSpPr>
        <p:spPr>
          <a:xfrm>
            <a:off x="630200" y="860275"/>
            <a:ext cx="2124300" cy="1311600"/>
          </a:xfrm>
          <a:prstGeom prst="rect">
            <a:avLst/>
          </a:prstGeom>
          <a:noFill/>
          <a:ln>
            <a:noFill/>
          </a:ln>
        </p:spPr>
      </p:sp>
      <p:sp>
        <p:nvSpPr>
          <p:cNvPr id="382" name="Google Shape;382;p29"/>
          <p:cNvSpPr txBox="1">
            <a:spLocks noGrp="1"/>
          </p:cNvSpPr>
          <p:nvPr>
            <p:ph type="body" idx="5"/>
          </p:nvPr>
        </p:nvSpPr>
        <p:spPr>
          <a:xfrm>
            <a:off x="548700" y="2605672"/>
            <a:ext cx="2322600" cy="136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Char char="●"/>
              <a:defRPr>
                <a:solidFill>
                  <a:schemeClr val="accent1"/>
                </a:solidFill>
              </a:defRPr>
            </a:lvl1pPr>
            <a:lvl2pPr marL="914400" lvl="1" indent="-304800">
              <a:spcBef>
                <a:spcPts val="0"/>
              </a:spcBef>
              <a:spcAft>
                <a:spcPts val="0"/>
              </a:spcAft>
              <a:buClr>
                <a:schemeClr val="accent1"/>
              </a:buClr>
              <a:buSzPts val="1200"/>
              <a:buChar char="○"/>
              <a:defRPr>
                <a:solidFill>
                  <a:schemeClr val="accent1"/>
                </a:solidFill>
              </a:defRPr>
            </a:lvl2pPr>
            <a:lvl3pPr marL="1371600" lvl="2" indent="-304800">
              <a:spcBef>
                <a:spcPts val="0"/>
              </a:spcBef>
              <a:spcAft>
                <a:spcPts val="0"/>
              </a:spcAft>
              <a:buClr>
                <a:schemeClr val="accent1"/>
              </a:buClr>
              <a:buSzPts val="1200"/>
              <a:buChar char="■"/>
              <a:defRPr>
                <a:solidFill>
                  <a:schemeClr val="accent1"/>
                </a:solidFill>
              </a:defRPr>
            </a:lvl3pPr>
            <a:lvl4pPr marL="1828800" lvl="3" indent="-304800">
              <a:spcBef>
                <a:spcPts val="0"/>
              </a:spcBef>
              <a:spcAft>
                <a:spcPts val="0"/>
              </a:spcAft>
              <a:buClr>
                <a:schemeClr val="accent1"/>
              </a:buClr>
              <a:buSzPts val="1200"/>
              <a:buChar char="●"/>
              <a:defRPr>
                <a:solidFill>
                  <a:schemeClr val="accent1"/>
                </a:solidFill>
              </a:defRPr>
            </a:lvl4pPr>
            <a:lvl5pPr marL="2286000" lvl="4" indent="-304800">
              <a:spcBef>
                <a:spcPts val="0"/>
              </a:spcBef>
              <a:spcAft>
                <a:spcPts val="0"/>
              </a:spcAft>
              <a:buClr>
                <a:schemeClr val="accent1"/>
              </a:buClr>
              <a:buSzPts val="1200"/>
              <a:buChar char="○"/>
              <a:defRPr>
                <a:solidFill>
                  <a:schemeClr val="accent1"/>
                </a:solidFill>
              </a:defRPr>
            </a:lvl5pPr>
            <a:lvl6pPr marL="2743200" lvl="5" indent="-304800">
              <a:spcBef>
                <a:spcPts val="0"/>
              </a:spcBef>
              <a:spcAft>
                <a:spcPts val="0"/>
              </a:spcAft>
              <a:buClr>
                <a:schemeClr val="accent1"/>
              </a:buClr>
              <a:buSzPts val="1200"/>
              <a:buChar char="■"/>
              <a:defRPr>
                <a:solidFill>
                  <a:schemeClr val="accent1"/>
                </a:solidFill>
              </a:defRPr>
            </a:lvl6pPr>
            <a:lvl7pPr marL="3200400" lvl="6" indent="-304800">
              <a:spcBef>
                <a:spcPts val="0"/>
              </a:spcBef>
              <a:spcAft>
                <a:spcPts val="0"/>
              </a:spcAft>
              <a:buClr>
                <a:schemeClr val="accent1"/>
              </a:buClr>
              <a:buSzPts val="1200"/>
              <a:buChar char="●"/>
              <a:defRPr>
                <a:solidFill>
                  <a:schemeClr val="accent1"/>
                </a:solidFill>
              </a:defRPr>
            </a:lvl7pPr>
            <a:lvl8pPr marL="3657600" lvl="7" indent="-304800">
              <a:spcBef>
                <a:spcPts val="0"/>
              </a:spcBef>
              <a:spcAft>
                <a:spcPts val="0"/>
              </a:spcAft>
              <a:buClr>
                <a:schemeClr val="accent1"/>
              </a:buClr>
              <a:buSzPts val="1200"/>
              <a:buChar char="○"/>
              <a:defRPr>
                <a:solidFill>
                  <a:schemeClr val="accent1"/>
                </a:solidFill>
              </a:defRPr>
            </a:lvl8pPr>
            <a:lvl9pPr marL="4114800" lvl="8" indent="-304800">
              <a:spcBef>
                <a:spcPts val="0"/>
              </a:spcBef>
              <a:spcAft>
                <a:spcPts val="0"/>
              </a:spcAft>
              <a:buClr>
                <a:schemeClr val="accent1"/>
              </a:buClr>
              <a:buSzPts val="1200"/>
              <a:buChar char="■"/>
              <a:defRPr>
                <a:solidFill>
                  <a:schemeClr val="accent1"/>
                </a:solidFill>
              </a:defRPr>
            </a:lvl9pPr>
          </a:lstStyle>
          <a:p>
            <a:endParaRPr/>
          </a:p>
        </p:txBody>
      </p:sp>
      <p:sp>
        <p:nvSpPr>
          <p:cNvPr id="383" name="Google Shape;383;p29"/>
          <p:cNvSpPr txBox="1">
            <a:spLocks noGrp="1"/>
          </p:cNvSpPr>
          <p:nvPr>
            <p:ph type="subTitle" idx="6"/>
          </p:nvPr>
        </p:nvSpPr>
        <p:spPr>
          <a:xfrm>
            <a:off x="548700" y="2171875"/>
            <a:ext cx="2322600" cy="259800"/>
          </a:xfrm>
          <a:prstGeom prst="rect">
            <a:avLst/>
          </a:prstGeom>
        </p:spPr>
        <p:txBody>
          <a:bodyPr spcFirstLastPara="1" wrap="square" lIns="91425" tIns="91425" rIns="91425" bIns="91425" anchor="t" anchorCtr="0">
            <a:noAutofit/>
          </a:bodyPr>
          <a:lstStyle>
            <a:lvl1pPr lvl="0">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1pPr>
            <a:lvl2pPr lvl="1"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2pPr>
            <a:lvl3pPr lvl="2"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3pPr>
            <a:lvl4pPr lvl="3"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4pPr>
            <a:lvl5pPr lvl="4"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5pPr>
            <a:lvl6pPr lvl="5"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6pPr>
            <a:lvl7pPr lvl="6"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7pPr>
            <a:lvl8pPr lvl="7"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8pPr>
            <a:lvl9pPr lvl="8"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9pPr>
          </a:lstStyle>
          <a:p>
            <a:endParaRPr/>
          </a:p>
        </p:txBody>
      </p:sp>
      <p:sp>
        <p:nvSpPr>
          <p:cNvPr id="384" name="Google Shape;384;p29"/>
          <p:cNvSpPr txBox="1">
            <a:spLocks noGrp="1"/>
          </p:cNvSpPr>
          <p:nvPr>
            <p:ph type="subTitle" idx="7"/>
          </p:nvPr>
        </p:nvSpPr>
        <p:spPr>
          <a:xfrm>
            <a:off x="3319200" y="332425"/>
            <a:ext cx="2505600" cy="28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385" name="Google Shape;385;p29"/>
          <p:cNvSpPr>
            <a:spLocks noGrp="1"/>
          </p:cNvSpPr>
          <p:nvPr>
            <p:ph type="pic" idx="8"/>
          </p:nvPr>
        </p:nvSpPr>
        <p:spPr>
          <a:xfrm>
            <a:off x="3492200" y="860275"/>
            <a:ext cx="2124300" cy="1311600"/>
          </a:xfrm>
          <a:prstGeom prst="rect">
            <a:avLst/>
          </a:prstGeom>
          <a:noFill/>
          <a:ln>
            <a:noFill/>
          </a:ln>
        </p:spPr>
      </p:sp>
      <p:sp>
        <p:nvSpPr>
          <p:cNvPr id="386" name="Google Shape;386;p29"/>
          <p:cNvSpPr txBox="1">
            <a:spLocks noGrp="1"/>
          </p:cNvSpPr>
          <p:nvPr>
            <p:ph type="subTitle" idx="9"/>
          </p:nvPr>
        </p:nvSpPr>
        <p:spPr>
          <a:xfrm>
            <a:off x="3410700" y="2171875"/>
            <a:ext cx="2322600" cy="259800"/>
          </a:xfrm>
          <a:prstGeom prst="rect">
            <a:avLst/>
          </a:prstGeom>
        </p:spPr>
        <p:txBody>
          <a:bodyPr spcFirstLastPara="1" wrap="square" lIns="91425" tIns="91425" rIns="91425" bIns="91425" anchor="t" anchorCtr="0">
            <a:noAutofit/>
          </a:bodyPr>
          <a:lstStyle>
            <a:lvl1pPr lvl="0">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1pPr>
            <a:lvl2pPr lvl="1"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2pPr>
            <a:lvl3pPr lvl="2"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3pPr>
            <a:lvl4pPr lvl="3"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4pPr>
            <a:lvl5pPr lvl="4"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5pPr>
            <a:lvl6pPr lvl="5"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6pPr>
            <a:lvl7pPr lvl="6"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7pPr>
            <a:lvl8pPr lvl="7"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8pPr>
            <a:lvl9pPr lvl="8"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9pPr>
          </a:lstStyle>
          <a:p>
            <a:endParaRPr/>
          </a:p>
        </p:txBody>
      </p:sp>
      <p:sp>
        <p:nvSpPr>
          <p:cNvPr id="387" name="Google Shape;387;p29"/>
          <p:cNvSpPr txBox="1">
            <a:spLocks noGrp="1"/>
          </p:cNvSpPr>
          <p:nvPr>
            <p:ph type="subTitle" idx="13"/>
          </p:nvPr>
        </p:nvSpPr>
        <p:spPr>
          <a:xfrm>
            <a:off x="6181175" y="332425"/>
            <a:ext cx="2505600" cy="28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388" name="Google Shape;388;p29"/>
          <p:cNvSpPr txBox="1">
            <a:spLocks noGrp="1"/>
          </p:cNvSpPr>
          <p:nvPr>
            <p:ph type="body" idx="14"/>
          </p:nvPr>
        </p:nvSpPr>
        <p:spPr>
          <a:xfrm>
            <a:off x="6272675" y="860275"/>
            <a:ext cx="2414100" cy="311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89" name="Google Shape;389;p29"/>
          <p:cNvSpPr txBox="1">
            <a:spLocks noGrp="1"/>
          </p:cNvSpPr>
          <p:nvPr>
            <p:ph type="body" idx="15"/>
          </p:nvPr>
        </p:nvSpPr>
        <p:spPr>
          <a:xfrm>
            <a:off x="3410700" y="2605672"/>
            <a:ext cx="2322600" cy="136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Char char="●"/>
              <a:defRPr>
                <a:solidFill>
                  <a:schemeClr val="accent1"/>
                </a:solidFill>
              </a:defRPr>
            </a:lvl1pPr>
            <a:lvl2pPr marL="914400" lvl="1" indent="-304800">
              <a:spcBef>
                <a:spcPts val="0"/>
              </a:spcBef>
              <a:spcAft>
                <a:spcPts val="0"/>
              </a:spcAft>
              <a:buClr>
                <a:schemeClr val="accent1"/>
              </a:buClr>
              <a:buSzPts val="1200"/>
              <a:buChar char="○"/>
              <a:defRPr>
                <a:solidFill>
                  <a:schemeClr val="accent1"/>
                </a:solidFill>
              </a:defRPr>
            </a:lvl2pPr>
            <a:lvl3pPr marL="1371600" lvl="2" indent="-304800">
              <a:spcBef>
                <a:spcPts val="0"/>
              </a:spcBef>
              <a:spcAft>
                <a:spcPts val="0"/>
              </a:spcAft>
              <a:buClr>
                <a:schemeClr val="accent1"/>
              </a:buClr>
              <a:buSzPts val="1200"/>
              <a:buChar char="■"/>
              <a:defRPr>
                <a:solidFill>
                  <a:schemeClr val="accent1"/>
                </a:solidFill>
              </a:defRPr>
            </a:lvl3pPr>
            <a:lvl4pPr marL="1828800" lvl="3" indent="-304800">
              <a:spcBef>
                <a:spcPts val="0"/>
              </a:spcBef>
              <a:spcAft>
                <a:spcPts val="0"/>
              </a:spcAft>
              <a:buClr>
                <a:schemeClr val="accent1"/>
              </a:buClr>
              <a:buSzPts val="1200"/>
              <a:buChar char="●"/>
              <a:defRPr>
                <a:solidFill>
                  <a:schemeClr val="accent1"/>
                </a:solidFill>
              </a:defRPr>
            </a:lvl4pPr>
            <a:lvl5pPr marL="2286000" lvl="4" indent="-304800">
              <a:spcBef>
                <a:spcPts val="0"/>
              </a:spcBef>
              <a:spcAft>
                <a:spcPts val="0"/>
              </a:spcAft>
              <a:buClr>
                <a:schemeClr val="accent1"/>
              </a:buClr>
              <a:buSzPts val="1200"/>
              <a:buChar char="○"/>
              <a:defRPr>
                <a:solidFill>
                  <a:schemeClr val="accent1"/>
                </a:solidFill>
              </a:defRPr>
            </a:lvl5pPr>
            <a:lvl6pPr marL="2743200" lvl="5" indent="-304800">
              <a:spcBef>
                <a:spcPts val="0"/>
              </a:spcBef>
              <a:spcAft>
                <a:spcPts val="0"/>
              </a:spcAft>
              <a:buClr>
                <a:schemeClr val="accent1"/>
              </a:buClr>
              <a:buSzPts val="1200"/>
              <a:buChar char="■"/>
              <a:defRPr>
                <a:solidFill>
                  <a:schemeClr val="accent1"/>
                </a:solidFill>
              </a:defRPr>
            </a:lvl6pPr>
            <a:lvl7pPr marL="3200400" lvl="6" indent="-304800">
              <a:spcBef>
                <a:spcPts val="0"/>
              </a:spcBef>
              <a:spcAft>
                <a:spcPts val="0"/>
              </a:spcAft>
              <a:buClr>
                <a:schemeClr val="accent1"/>
              </a:buClr>
              <a:buSzPts val="1200"/>
              <a:buChar char="●"/>
              <a:defRPr>
                <a:solidFill>
                  <a:schemeClr val="accent1"/>
                </a:solidFill>
              </a:defRPr>
            </a:lvl7pPr>
            <a:lvl8pPr marL="3657600" lvl="7" indent="-304800">
              <a:spcBef>
                <a:spcPts val="0"/>
              </a:spcBef>
              <a:spcAft>
                <a:spcPts val="0"/>
              </a:spcAft>
              <a:buClr>
                <a:schemeClr val="accent1"/>
              </a:buClr>
              <a:buSzPts val="1200"/>
              <a:buChar char="○"/>
              <a:defRPr>
                <a:solidFill>
                  <a:schemeClr val="accent1"/>
                </a:solidFill>
              </a:defRPr>
            </a:lvl8pPr>
            <a:lvl9pPr marL="4114800" lvl="8" indent="-304800">
              <a:spcBef>
                <a:spcPts val="0"/>
              </a:spcBef>
              <a:spcAft>
                <a:spcPts val="0"/>
              </a:spcAft>
              <a:buClr>
                <a:schemeClr val="accent1"/>
              </a:buClr>
              <a:buSzPts val="1200"/>
              <a:buChar char="■"/>
              <a:defRPr>
                <a:solidFill>
                  <a:schemeClr val="accent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ree columns bookmarks">
  <p:cSld name="TITLE_AND_BODY_1">
    <p:spTree>
      <p:nvGrpSpPr>
        <p:cNvPr id="1" name="Shape 390"/>
        <p:cNvGrpSpPr/>
        <p:nvPr/>
      </p:nvGrpSpPr>
      <p:grpSpPr>
        <a:xfrm>
          <a:off x="0" y="0"/>
          <a:ext cx="0" cy="0"/>
          <a:chOff x="0" y="0"/>
          <a:chExt cx="0" cy="0"/>
        </a:xfrm>
      </p:grpSpPr>
      <p:grpSp>
        <p:nvGrpSpPr>
          <p:cNvPr id="391" name="Google Shape;391;p30"/>
          <p:cNvGrpSpPr/>
          <p:nvPr/>
        </p:nvGrpSpPr>
        <p:grpSpPr>
          <a:xfrm>
            <a:off x="0" y="0"/>
            <a:ext cx="9144000" cy="4974501"/>
            <a:chOff x="0" y="0"/>
            <a:chExt cx="9144000" cy="4974501"/>
          </a:xfrm>
        </p:grpSpPr>
        <p:sp>
          <p:nvSpPr>
            <p:cNvPr id="392" name="Google Shape;392;p30"/>
            <p:cNvSpPr/>
            <p:nvPr/>
          </p:nvSpPr>
          <p:spPr>
            <a:xfrm>
              <a:off x="0" y="0"/>
              <a:ext cx="9144000" cy="4686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3" name="Google Shape;393;p30"/>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94" name="Google Shape;39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95" name="Google Shape;395;p30"/>
          <p:cNvGrpSpPr/>
          <p:nvPr/>
        </p:nvGrpSpPr>
        <p:grpSpPr>
          <a:xfrm>
            <a:off x="457125" y="0"/>
            <a:ext cx="2505690" cy="4469981"/>
            <a:chOff x="457125" y="0"/>
            <a:chExt cx="2505690" cy="4469981"/>
          </a:xfrm>
        </p:grpSpPr>
        <p:sp>
          <p:nvSpPr>
            <p:cNvPr id="396" name="Google Shape;396;p30"/>
            <p:cNvSpPr/>
            <p:nvPr/>
          </p:nvSpPr>
          <p:spPr>
            <a:xfrm>
              <a:off x="457125" y="0"/>
              <a:ext cx="2505600" cy="395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0"/>
            <p:cNvSpPr/>
            <p:nvPr/>
          </p:nvSpPr>
          <p:spPr>
            <a:xfrm rot="-5400000">
              <a:off x="1164015" y="2671181"/>
              <a:ext cx="1092000" cy="2505600"/>
            </a:xfrm>
            <a:prstGeom prst="chevron">
              <a:avLst>
                <a:gd name="adj" fmla="val 3095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398" name="Google Shape;398;p30"/>
          <p:cNvGrpSpPr/>
          <p:nvPr/>
        </p:nvGrpSpPr>
        <p:grpSpPr>
          <a:xfrm>
            <a:off x="3319150" y="0"/>
            <a:ext cx="2505690" cy="4469981"/>
            <a:chOff x="457125" y="0"/>
            <a:chExt cx="2505690" cy="4469981"/>
          </a:xfrm>
        </p:grpSpPr>
        <p:sp>
          <p:nvSpPr>
            <p:cNvPr id="399" name="Google Shape;399;p30"/>
            <p:cNvSpPr/>
            <p:nvPr/>
          </p:nvSpPr>
          <p:spPr>
            <a:xfrm>
              <a:off x="457125" y="0"/>
              <a:ext cx="2505600" cy="395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0"/>
            <p:cNvSpPr/>
            <p:nvPr/>
          </p:nvSpPr>
          <p:spPr>
            <a:xfrm rot="-5400000">
              <a:off x="1164015" y="2671181"/>
              <a:ext cx="1092000" cy="2505600"/>
            </a:xfrm>
            <a:prstGeom prst="chevron">
              <a:avLst>
                <a:gd name="adj" fmla="val 3095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401" name="Google Shape;401;p30"/>
          <p:cNvGrpSpPr/>
          <p:nvPr/>
        </p:nvGrpSpPr>
        <p:grpSpPr>
          <a:xfrm>
            <a:off x="6181175" y="0"/>
            <a:ext cx="2505690" cy="4469981"/>
            <a:chOff x="457125" y="0"/>
            <a:chExt cx="2505690" cy="4469981"/>
          </a:xfrm>
        </p:grpSpPr>
        <p:sp>
          <p:nvSpPr>
            <p:cNvPr id="402" name="Google Shape;402;p30"/>
            <p:cNvSpPr/>
            <p:nvPr/>
          </p:nvSpPr>
          <p:spPr>
            <a:xfrm>
              <a:off x="457125" y="0"/>
              <a:ext cx="2505600" cy="395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rot="-5400000">
              <a:off x="1164015" y="2671181"/>
              <a:ext cx="1092000" cy="2505600"/>
            </a:xfrm>
            <a:prstGeom prst="chevron">
              <a:avLst>
                <a:gd name="adj" fmla="val 3095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04" name="Google Shape;404;p30"/>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405" name="Google Shape;405;p30"/>
          <p:cNvSpPr txBox="1">
            <a:spLocks noGrp="1"/>
          </p:cNvSpPr>
          <p:nvPr>
            <p:ph type="subTitle" idx="1"/>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406" name="Google Shape;406;p30"/>
          <p:cNvSpPr txBox="1">
            <a:spLocks noGrp="1"/>
          </p:cNvSpPr>
          <p:nvPr>
            <p:ph type="subTitle" idx="2"/>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sp>
        <p:nvSpPr>
          <p:cNvPr id="407" name="Google Shape;407;p30"/>
          <p:cNvSpPr txBox="1">
            <a:spLocks noGrp="1"/>
          </p:cNvSpPr>
          <p:nvPr>
            <p:ph type="subTitle" idx="3"/>
          </p:nvPr>
        </p:nvSpPr>
        <p:spPr>
          <a:xfrm>
            <a:off x="457200" y="332425"/>
            <a:ext cx="2505600" cy="28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408" name="Google Shape;408;p30"/>
          <p:cNvSpPr>
            <a:spLocks noGrp="1"/>
          </p:cNvSpPr>
          <p:nvPr>
            <p:ph type="pic" idx="4"/>
          </p:nvPr>
        </p:nvSpPr>
        <p:spPr>
          <a:xfrm>
            <a:off x="630200" y="860275"/>
            <a:ext cx="2124300" cy="1311600"/>
          </a:xfrm>
          <a:prstGeom prst="rect">
            <a:avLst/>
          </a:prstGeom>
          <a:noFill/>
          <a:ln>
            <a:noFill/>
          </a:ln>
        </p:spPr>
      </p:sp>
      <p:sp>
        <p:nvSpPr>
          <p:cNvPr id="409" name="Google Shape;409;p30"/>
          <p:cNvSpPr txBox="1">
            <a:spLocks noGrp="1"/>
          </p:cNvSpPr>
          <p:nvPr>
            <p:ph type="body" idx="5"/>
          </p:nvPr>
        </p:nvSpPr>
        <p:spPr>
          <a:xfrm>
            <a:off x="548700" y="2605672"/>
            <a:ext cx="2322600" cy="136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10" name="Google Shape;410;p30"/>
          <p:cNvSpPr txBox="1">
            <a:spLocks noGrp="1"/>
          </p:cNvSpPr>
          <p:nvPr>
            <p:ph type="subTitle" idx="6"/>
          </p:nvPr>
        </p:nvSpPr>
        <p:spPr>
          <a:xfrm>
            <a:off x="548650" y="2171875"/>
            <a:ext cx="2322600" cy="259800"/>
          </a:xfrm>
          <a:prstGeom prst="rect">
            <a:avLst/>
          </a:prstGeom>
        </p:spPr>
        <p:txBody>
          <a:bodyPr spcFirstLastPara="1" wrap="square" lIns="91425" tIns="91425" rIns="91425" bIns="91425" anchor="t" anchorCtr="0">
            <a:noAutofit/>
          </a:bodyPr>
          <a:lstStyle>
            <a:lvl1pPr lvl="0">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1pPr>
            <a:lvl2pPr lvl="1"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2pPr>
            <a:lvl3pPr lvl="2"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3pPr>
            <a:lvl4pPr lvl="3"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4pPr>
            <a:lvl5pPr lvl="4"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5pPr>
            <a:lvl6pPr lvl="5"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6pPr>
            <a:lvl7pPr lvl="6"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7pPr>
            <a:lvl8pPr lvl="7"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8pPr>
            <a:lvl9pPr lvl="8"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9pPr>
          </a:lstStyle>
          <a:p>
            <a:endParaRPr/>
          </a:p>
        </p:txBody>
      </p:sp>
      <p:sp>
        <p:nvSpPr>
          <p:cNvPr id="411" name="Google Shape;411;p30"/>
          <p:cNvSpPr txBox="1">
            <a:spLocks noGrp="1"/>
          </p:cNvSpPr>
          <p:nvPr>
            <p:ph type="subTitle" idx="7"/>
          </p:nvPr>
        </p:nvSpPr>
        <p:spPr>
          <a:xfrm>
            <a:off x="3319225" y="332425"/>
            <a:ext cx="2505600" cy="28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412" name="Google Shape;412;p30"/>
          <p:cNvSpPr>
            <a:spLocks noGrp="1"/>
          </p:cNvSpPr>
          <p:nvPr>
            <p:ph type="pic" idx="8"/>
          </p:nvPr>
        </p:nvSpPr>
        <p:spPr>
          <a:xfrm>
            <a:off x="3492225" y="860275"/>
            <a:ext cx="2124300" cy="1311600"/>
          </a:xfrm>
          <a:prstGeom prst="rect">
            <a:avLst/>
          </a:prstGeom>
          <a:noFill/>
          <a:ln>
            <a:noFill/>
          </a:ln>
        </p:spPr>
      </p:sp>
      <p:sp>
        <p:nvSpPr>
          <p:cNvPr id="413" name="Google Shape;413;p30"/>
          <p:cNvSpPr txBox="1">
            <a:spLocks noGrp="1"/>
          </p:cNvSpPr>
          <p:nvPr>
            <p:ph type="subTitle" idx="9"/>
          </p:nvPr>
        </p:nvSpPr>
        <p:spPr>
          <a:xfrm>
            <a:off x="3410725" y="2171875"/>
            <a:ext cx="2322600" cy="259800"/>
          </a:xfrm>
          <a:prstGeom prst="rect">
            <a:avLst/>
          </a:prstGeom>
        </p:spPr>
        <p:txBody>
          <a:bodyPr spcFirstLastPara="1" wrap="square" lIns="91425" tIns="91425" rIns="91425" bIns="91425" anchor="t" anchorCtr="0">
            <a:noAutofit/>
          </a:bodyPr>
          <a:lstStyle>
            <a:lvl1pPr lvl="0">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1pPr>
            <a:lvl2pPr lvl="1"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2pPr>
            <a:lvl3pPr lvl="2"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3pPr>
            <a:lvl4pPr lvl="3"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4pPr>
            <a:lvl5pPr lvl="4"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5pPr>
            <a:lvl6pPr lvl="5"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6pPr>
            <a:lvl7pPr lvl="6"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7pPr>
            <a:lvl8pPr lvl="7"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8pPr>
            <a:lvl9pPr lvl="8"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9pPr>
          </a:lstStyle>
          <a:p>
            <a:endParaRPr/>
          </a:p>
        </p:txBody>
      </p:sp>
      <p:sp>
        <p:nvSpPr>
          <p:cNvPr id="414" name="Google Shape;414;p30"/>
          <p:cNvSpPr txBox="1">
            <a:spLocks noGrp="1"/>
          </p:cNvSpPr>
          <p:nvPr>
            <p:ph type="subTitle" idx="13"/>
          </p:nvPr>
        </p:nvSpPr>
        <p:spPr>
          <a:xfrm>
            <a:off x="6181250" y="332425"/>
            <a:ext cx="2505600" cy="28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415" name="Google Shape;415;p30"/>
          <p:cNvSpPr>
            <a:spLocks noGrp="1"/>
          </p:cNvSpPr>
          <p:nvPr>
            <p:ph type="pic" idx="14"/>
          </p:nvPr>
        </p:nvSpPr>
        <p:spPr>
          <a:xfrm>
            <a:off x="6354250" y="860275"/>
            <a:ext cx="2124300" cy="1311600"/>
          </a:xfrm>
          <a:prstGeom prst="rect">
            <a:avLst/>
          </a:prstGeom>
          <a:noFill/>
          <a:ln>
            <a:noFill/>
          </a:ln>
        </p:spPr>
      </p:sp>
      <p:sp>
        <p:nvSpPr>
          <p:cNvPr id="416" name="Google Shape;416;p30"/>
          <p:cNvSpPr txBox="1">
            <a:spLocks noGrp="1"/>
          </p:cNvSpPr>
          <p:nvPr>
            <p:ph type="body" idx="15"/>
          </p:nvPr>
        </p:nvSpPr>
        <p:spPr>
          <a:xfrm>
            <a:off x="6272750" y="2605672"/>
            <a:ext cx="2322600" cy="136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17" name="Google Shape;417;p30"/>
          <p:cNvSpPr txBox="1">
            <a:spLocks noGrp="1"/>
          </p:cNvSpPr>
          <p:nvPr>
            <p:ph type="subTitle" idx="16"/>
          </p:nvPr>
        </p:nvSpPr>
        <p:spPr>
          <a:xfrm>
            <a:off x="6272750" y="2171875"/>
            <a:ext cx="2322600" cy="259800"/>
          </a:xfrm>
          <a:prstGeom prst="rect">
            <a:avLst/>
          </a:prstGeom>
        </p:spPr>
        <p:txBody>
          <a:bodyPr spcFirstLastPara="1" wrap="square" lIns="91425" tIns="91425" rIns="91425" bIns="91425" anchor="t" anchorCtr="0">
            <a:noAutofit/>
          </a:bodyPr>
          <a:lstStyle>
            <a:lvl1pPr lvl="0">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1pPr>
            <a:lvl2pPr lvl="1"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2pPr>
            <a:lvl3pPr lvl="2"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3pPr>
            <a:lvl4pPr lvl="3"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4pPr>
            <a:lvl5pPr lvl="4"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5pPr>
            <a:lvl6pPr lvl="5"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6pPr>
            <a:lvl7pPr lvl="6"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7pPr>
            <a:lvl8pPr lvl="7"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8pPr>
            <a:lvl9pPr lvl="8" algn="l">
              <a:spcBef>
                <a:spcPts val="0"/>
              </a:spcBef>
              <a:spcAft>
                <a:spcPts val="0"/>
              </a:spcAft>
              <a:buSzPts val="1400"/>
              <a:buFont typeface="STIX Two Text SemiBold"/>
              <a:buNone/>
              <a:defRPr>
                <a:latin typeface="STIX Two Text SemiBold"/>
                <a:ea typeface="STIX Two Text SemiBold"/>
                <a:cs typeface="STIX Two Text SemiBold"/>
                <a:sym typeface="STIX Two Text SemiBold"/>
              </a:defRPr>
            </a:lvl9pPr>
          </a:lstStyle>
          <a:p>
            <a:endParaRPr/>
          </a:p>
        </p:txBody>
      </p:sp>
      <p:sp>
        <p:nvSpPr>
          <p:cNvPr id="418" name="Google Shape;418;p30"/>
          <p:cNvSpPr txBox="1">
            <a:spLocks noGrp="1"/>
          </p:cNvSpPr>
          <p:nvPr>
            <p:ph type="body" idx="17"/>
          </p:nvPr>
        </p:nvSpPr>
        <p:spPr>
          <a:xfrm>
            <a:off x="3410725" y="2605672"/>
            <a:ext cx="2322600" cy="136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34"/>
        <p:cNvGrpSpPr/>
        <p:nvPr/>
      </p:nvGrpSpPr>
      <p:grpSpPr>
        <a:xfrm>
          <a:off x="0" y="0"/>
          <a:ext cx="0" cy="0"/>
          <a:chOff x="0" y="0"/>
          <a:chExt cx="0" cy="0"/>
        </a:xfrm>
      </p:grpSpPr>
      <p:sp>
        <p:nvSpPr>
          <p:cNvPr id="35" name="Google Shape;35;p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spcBef>
                <a:spcPts val="0"/>
              </a:spcBef>
              <a:spcAft>
                <a:spcPts val="0"/>
              </a:spcAft>
              <a:buSzPts val="2100"/>
              <a:buNone/>
              <a:defRPr sz="2100"/>
            </a:lvl2pPr>
            <a:lvl3pPr lvl="2">
              <a:spcBef>
                <a:spcPts val="0"/>
              </a:spcBef>
              <a:spcAft>
                <a:spcPts val="0"/>
              </a:spcAft>
              <a:buSzPts val="2100"/>
              <a:buNone/>
              <a:defRPr sz="2100"/>
            </a:lvl3pPr>
            <a:lvl4pPr lvl="3">
              <a:spcBef>
                <a:spcPts val="0"/>
              </a:spcBef>
              <a:spcAft>
                <a:spcPts val="0"/>
              </a:spcAft>
              <a:buSzPts val="2100"/>
              <a:buNone/>
              <a:defRPr sz="2100"/>
            </a:lvl4pPr>
            <a:lvl5pPr lvl="4">
              <a:spcBef>
                <a:spcPts val="0"/>
              </a:spcBef>
              <a:spcAft>
                <a:spcPts val="0"/>
              </a:spcAft>
              <a:buSzPts val="2100"/>
              <a:buNone/>
              <a:defRPr sz="2100"/>
            </a:lvl5pPr>
            <a:lvl6pPr lvl="5">
              <a:spcBef>
                <a:spcPts val="0"/>
              </a:spcBef>
              <a:spcAft>
                <a:spcPts val="0"/>
              </a:spcAft>
              <a:buSzPts val="2100"/>
              <a:buNone/>
              <a:defRPr sz="2100"/>
            </a:lvl6pPr>
            <a:lvl7pPr lvl="6">
              <a:spcBef>
                <a:spcPts val="0"/>
              </a:spcBef>
              <a:spcAft>
                <a:spcPts val="0"/>
              </a:spcAft>
              <a:buSzPts val="2100"/>
              <a:buNone/>
              <a:defRPr sz="2100"/>
            </a:lvl7pPr>
            <a:lvl8pPr lvl="7">
              <a:spcBef>
                <a:spcPts val="0"/>
              </a:spcBef>
              <a:spcAft>
                <a:spcPts val="0"/>
              </a:spcAft>
              <a:buSzPts val="2100"/>
              <a:buNone/>
              <a:defRPr sz="2100"/>
            </a:lvl8pPr>
            <a:lvl9pPr lvl="8">
              <a:spcBef>
                <a:spcPts val="0"/>
              </a:spcBef>
              <a:spcAft>
                <a:spcPts val="0"/>
              </a:spcAft>
              <a:buSzPts val="2100"/>
              <a:buNone/>
              <a:defRPr sz="2100"/>
            </a:lvl9pPr>
          </a:lstStyle>
          <a:p>
            <a:endParaRPr/>
          </a:p>
        </p:txBody>
      </p:sp>
      <p:sp>
        <p:nvSpPr>
          <p:cNvPr id="38" name="Google Shape;38;p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9" name="Google Shape;3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lumn comparison" type="twoColTx">
  <p:cSld name="TITLE_AND_TWO_COLUMNS">
    <p:spTree>
      <p:nvGrpSpPr>
        <p:cNvPr id="1" name="Shape 419"/>
        <p:cNvGrpSpPr/>
        <p:nvPr/>
      </p:nvGrpSpPr>
      <p:grpSpPr>
        <a:xfrm>
          <a:off x="0" y="0"/>
          <a:ext cx="0" cy="0"/>
          <a:chOff x="0" y="0"/>
          <a:chExt cx="0" cy="0"/>
        </a:xfrm>
      </p:grpSpPr>
      <p:grpSp>
        <p:nvGrpSpPr>
          <p:cNvPr id="420" name="Google Shape;420;p31"/>
          <p:cNvGrpSpPr/>
          <p:nvPr/>
        </p:nvGrpSpPr>
        <p:grpSpPr>
          <a:xfrm>
            <a:off x="0" y="455100"/>
            <a:ext cx="9144000" cy="4519401"/>
            <a:chOff x="0" y="455100"/>
            <a:chExt cx="9144000" cy="4519401"/>
          </a:xfrm>
        </p:grpSpPr>
        <p:sp>
          <p:nvSpPr>
            <p:cNvPr id="421" name="Google Shape;421;p31"/>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2" name="Google Shape;422;p31"/>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3" name="Google Shape;423;p31"/>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24" name="Google Shape;424;p31"/>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425" name="Google Shape;425;p31"/>
          <p:cNvSpPr txBox="1">
            <a:spLocks noGrp="1"/>
          </p:cNvSpPr>
          <p:nvPr>
            <p:ph type="subTitle" idx="1"/>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426" name="Google Shape;426;p31"/>
          <p:cNvSpPr txBox="1">
            <a:spLocks noGrp="1"/>
          </p:cNvSpPr>
          <p:nvPr>
            <p:ph type="subTitle" idx="2"/>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sp>
        <p:nvSpPr>
          <p:cNvPr id="427" name="Google Shape;427;p31"/>
          <p:cNvSpPr txBox="1">
            <a:spLocks noGrp="1"/>
          </p:cNvSpPr>
          <p:nvPr>
            <p:ph type="subTitle" idx="3"/>
          </p:nvPr>
        </p:nvSpPr>
        <p:spPr>
          <a:xfrm rot="-5400000">
            <a:off x="-1577350" y="2403575"/>
            <a:ext cx="4226400" cy="336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8" name="Google Shape;428;p31"/>
          <p:cNvSpPr txBox="1">
            <a:spLocks noGrp="1"/>
          </p:cNvSpPr>
          <p:nvPr>
            <p:ph type="title"/>
          </p:nvPr>
        </p:nvSpPr>
        <p:spPr>
          <a:xfrm>
            <a:off x="1218500" y="930550"/>
            <a:ext cx="3025500" cy="48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29" name="Google Shape;429;p31"/>
          <p:cNvSpPr txBox="1">
            <a:spLocks noGrp="1"/>
          </p:cNvSpPr>
          <p:nvPr>
            <p:ph type="title" idx="4"/>
          </p:nvPr>
        </p:nvSpPr>
        <p:spPr>
          <a:xfrm>
            <a:off x="4900025" y="930550"/>
            <a:ext cx="3025500" cy="48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30" name="Google Shape;430;p31"/>
          <p:cNvSpPr txBox="1">
            <a:spLocks noGrp="1"/>
          </p:cNvSpPr>
          <p:nvPr>
            <p:ph type="subTitle" idx="5"/>
          </p:nvPr>
        </p:nvSpPr>
        <p:spPr>
          <a:xfrm>
            <a:off x="2404500" y="1572850"/>
            <a:ext cx="4335300" cy="3840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1" name="Google Shape;431;p31"/>
          <p:cNvSpPr txBox="1">
            <a:spLocks noGrp="1"/>
          </p:cNvSpPr>
          <p:nvPr>
            <p:ph type="body" idx="6"/>
          </p:nvPr>
        </p:nvSpPr>
        <p:spPr>
          <a:xfrm>
            <a:off x="2404375" y="1956725"/>
            <a:ext cx="4335300" cy="6237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432" name="Google Shape;432;p31"/>
          <p:cNvSpPr txBox="1">
            <a:spLocks noGrp="1"/>
          </p:cNvSpPr>
          <p:nvPr>
            <p:ph type="title" idx="7"/>
          </p:nvPr>
        </p:nvSpPr>
        <p:spPr>
          <a:xfrm>
            <a:off x="1218500" y="2679600"/>
            <a:ext cx="3025500" cy="48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33" name="Google Shape;433;p31"/>
          <p:cNvSpPr txBox="1">
            <a:spLocks noGrp="1"/>
          </p:cNvSpPr>
          <p:nvPr>
            <p:ph type="title" idx="8"/>
          </p:nvPr>
        </p:nvSpPr>
        <p:spPr>
          <a:xfrm>
            <a:off x="4900025" y="2679600"/>
            <a:ext cx="3025500" cy="48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34" name="Google Shape;434;p31"/>
          <p:cNvSpPr txBox="1">
            <a:spLocks noGrp="1"/>
          </p:cNvSpPr>
          <p:nvPr>
            <p:ph type="subTitle" idx="9"/>
          </p:nvPr>
        </p:nvSpPr>
        <p:spPr>
          <a:xfrm>
            <a:off x="2404500" y="3321900"/>
            <a:ext cx="4335300" cy="3840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31"/>
          <p:cNvSpPr txBox="1">
            <a:spLocks noGrp="1"/>
          </p:cNvSpPr>
          <p:nvPr>
            <p:ph type="body" idx="13"/>
          </p:nvPr>
        </p:nvSpPr>
        <p:spPr>
          <a:xfrm>
            <a:off x="2404375" y="3705777"/>
            <a:ext cx="4335300" cy="6237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comparison">
  <p:cSld name="TITLE_AND_TWO_COLUMNS_1">
    <p:spTree>
      <p:nvGrpSpPr>
        <p:cNvPr id="1" name="Shape 436"/>
        <p:cNvGrpSpPr/>
        <p:nvPr/>
      </p:nvGrpSpPr>
      <p:grpSpPr>
        <a:xfrm>
          <a:off x="0" y="0"/>
          <a:ext cx="0" cy="0"/>
          <a:chOff x="0" y="0"/>
          <a:chExt cx="0" cy="0"/>
        </a:xfrm>
      </p:grpSpPr>
      <p:grpSp>
        <p:nvGrpSpPr>
          <p:cNvPr id="437" name="Google Shape;437;p32"/>
          <p:cNvGrpSpPr/>
          <p:nvPr/>
        </p:nvGrpSpPr>
        <p:grpSpPr>
          <a:xfrm>
            <a:off x="0" y="455100"/>
            <a:ext cx="9144000" cy="4519401"/>
            <a:chOff x="0" y="455100"/>
            <a:chExt cx="9144000" cy="4519401"/>
          </a:xfrm>
        </p:grpSpPr>
        <p:sp>
          <p:nvSpPr>
            <p:cNvPr id="438" name="Google Shape;438;p32"/>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9" name="Google Shape;439;p32"/>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0" name="Google Shape;440;p32"/>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41" name="Google Shape;441;p32"/>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442" name="Google Shape;442;p32"/>
          <p:cNvSpPr txBox="1">
            <a:spLocks noGrp="1"/>
          </p:cNvSpPr>
          <p:nvPr>
            <p:ph type="subTitle" idx="1"/>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443" name="Google Shape;443;p32"/>
          <p:cNvSpPr txBox="1">
            <a:spLocks noGrp="1"/>
          </p:cNvSpPr>
          <p:nvPr>
            <p:ph type="subTitle" idx="2"/>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sp>
        <p:nvSpPr>
          <p:cNvPr id="444" name="Google Shape;444;p32"/>
          <p:cNvSpPr txBox="1">
            <a:spLocks noGrp="1"/>
          </p:cNvSpPr>
          <p:nvPr>
            <p:ph type="subTitle" idx="3"/>
          </p:nvPr>
        </p:nvSpPr>
        <p:spPr>
          <a:xfrm rot="-5400000">
            <a:off x="-1577350" y="2403575"/>
            <a:ext cx="4226400" cy="336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5" name="Google Shape;445;p32"/>
          <p:cNvSpPr txBox="1">
            <a:spLocks noGrp="1"/>
          </p:cNvSpPr>
          <p:nvPr>
            <p:ph type="title"/>
          </p:nvPr>
        </p:nvSpPr>
        <p:spPr>
          <a:xfrm>
            <a:off x="1218500" y="1770750"/>
            <a:ext cx="3025500" cy="623700"/>
          </a:xfrm>
          <a:prstGeom prst="rect">
            <a:avLst/>
          </a:prstGeom>
        </p:spPr>
        <p:txBody>
          <a:bodyPr spcFirstLastPara="1" wrap="square" lIns="91425" tIns="91425" rIns="91425" bIns="91425" anchor="b"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6" name="Google Shape;446;p32"/>
          <p:cNvSpPr txBox="1">
            <a:spLocks noGrp="1"/>
          </p:cNvSpPr>
          <p:nvPr>
            <p:ph type="title" idx="4"/>
          </p:nvPr>
        </p:nvSpPr>
        <p:spPr>
          <a:xfrm>
            <a:off x="1218500" y="2749050"/>
            <a:ext cx="3025500" cy="623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7" name="Google Shape;447;p32"/>
          <p:cNvSpPr txBox="1">
            <a:spLocks noGrp="1"/>
          </p:cNvSpPr>
          <p:nvPr>
            <p:ph type="subTitle" idx="5"/>
          </p:nvPr>
        </p:nvSpPr>
        <p:spPr>
          <a:xfrm>
            <a:off x="1218550" y="2457900"/>
            <a:ext cx="3025500" cy="2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8" name="Google Shape;448;p32"/>
          <p:cNvSpPr txBox="1">
            <a:spLocks noGrp="1"/>
          </p:cNvSpPr>
          <p:nvPr>
            <p:ph type="subTitle" idx="6"/>
          </p:nvPr>
        </p:nvSpPr>
        <p:spPr>
          <a:xfrm>
            <a:off x="4829450" y="1469400"/>
            <a:ext cx="3961800" cy="376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9" name="Google Shape;449;p32"/>
          <p:cNvSpPr txBox="1">
            <a:spLocks noGrp="1"/>
          </p:cNvSpPr>
          <p:nvPr>
            <p:ph type="body" idx="7"/>
          </p:nvPr>
        </p:nvSpPr>
        <p:spPr>
          <a:xfrm>
            <a:off x="4829450" y="2001499"/>
            <a:ext cx="3961800" cy="19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with footer">
  <p:cSld name="TITLE_AND_TWO_COLUMNS_1_1">
    <p:spTree>
      <p:nvGrpSpPr>
        <p:cNvPr id="1" name="Shape 450"/>
        <p:cNvGrpSpPr/>
        <p:nvPr/>
      </p:nvGrpSpPr>
      <p:grpSpPr>
        <a:xfrm>
          <a:off x="0" y="0"/>
          <a:ext cx="0" cy="0"/>
          <a:chOff x="0" y="0"/>
          <a:chExt cx="0" cy="0"/>
        </a:xfrm>
      </p:grpSpPr>
      <p:grpSp>
        <p:nvGrpSpPr>
          <p:cNvPr id="451" name="Google Shape;451;p33"/>
          <p:cNvGrpSpPr/>
          <p:nvPr/>
        </p:nvGrpSpPr>
        <p:grpSpPr>
          <a:xfrm>
            <a:off x="0" y="455100"/>
            <a:ext cx="9144000" cy="4519401"/>
            <a:chOff x="0" y="455100"/>
            <a:chExt cx="9144000" cy="4519401"/>
          </a:xfrm>
        </p:grpSpPr>
        <p:sp>
          <p:nvSpPr>
            <p:cNvPr id="452" name="Google Shape;452;p33"/>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3" name="Google Shape;453;p33"/>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 name="Google Shape;454;p33"/>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55" name="Google Shape;455;p33"/>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456" name="Google Shape;456;p33"/>
          <p:cNvSpPr txBox="1">
            <a:spLocks noGrp="1"/>
          </p:cNvSpPr>
          <p:nvPr>
            <p:ph type="subTitle" idx="1"/>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457" name="Google Shape;457;p33"/>
          <p:cNvSpPr txBox="1">
            <a:spLocks noGrp="1"/>
          </p:cNvSpPr>
          <p:nvPr>
            <p:ph type="subTitle" idx="2"/>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sp>
        <p:nvSpPr>
          <p:cNvPr id="458" name="Google Shape;458;p33"/>
          <p:cNvSpPr txBox="1">
            <a:spLocks noGrp="1"/>
          </p:cNvSpPr>
          <p:nvPr>
            <p:ph type="ctrTitle"/>
          </p:nvPr>
        </p:nvSpPr>
        <p:spPr>
          <a:xfrm>
            <a:off x="352550" y="2171700"/>
            <a:ext cx="3219900" cy="800100"/>
          </a:xfrm>
          <a:prstGeom prst="rect">
            <a:avLst/>
          </a:prstGeom>
        </p:spPr>
        <p:txBody>
          <a:bodyPr spcFirstLastPara="1" wrap="square" lIns="91425" tIns="91425" rIns="91425" bIns="91425" anchor="ctr" anchorCtr="0">
            <a:noAutofit/>
          </a:bodyPr>
          <a:lstStyle>
            <a:lvl1pPr lvl="0">
              <a:spcBef>
                <a:spcPts val="0"/>
              </a:spcBef>
              <a:spcAft>
                <a:spcPts val="0"/>
              </a:spcAft>
              <a:buSzPts val="4800"/>
              <a:buFont typeface="STIX Two Text SemiBold"/>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9" name="Google Shape;459;p33"/>
          <p:cNvSpPr txBox="1">
            <a:spLocks noGrp="1"/>
          </p:cNvSpPr>
          <p:nvPr>
            <p:ph type="subTitle" idx="3"/>
          </p:nvPr>
        </p:nvSpPr>
        <p:spPr>
          <a:xfrm>
            <a:off x="4829450" y="1625000"/>
            <a:ext cx="3961800" cy="3765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0" name="Google Shape;460;p33"/>
          <p:cNvSpPr txBox="1">
            <a:spLocks noGrp="1"/>
          </p:cNvSpPr>
          <p:nvPr>
            <p:ph type="body" idx="4"/>
          </p:nvPr>
        </p:nvSpPr>
        <p:spPr>
          <a:xfrm>
            <a:off x="4829450" y="2001499"/>
            <a:ext cx="3961800" cy="19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one column text">
  <p:cSld name="TITLE_AND_TWO_COLUMNS_1_1_1">
    <p:spTree>
      <p:nvGrpSpPr>
        <p:cNvPr id="1" name="Shape 461"/>
        <p:cNvGrpSpPr/>
        <p:nvPr/>
      </p:nvGrpSpPr>
      <p:grpSpPr>
        <a:xfrm>
          <a:off x="0" y="0"/>
          <a:ext cx="0" cy="0"/>
          <a:chOff x="0" y="0"/>
          <a:chExt cx="0" cy="0"/>
        </a:xfrm>
      </p:grpSpPr>
      <p:grpSp>
        <p:nvGrpSpPr>
          <p:cNvPr id="462" name="Google Shape;462;p34"/>
          <p:cNvGrpSpPr/>
          <p:nvPr/>
        </p:nvGrpSpPr>
        <p:grpSpPr>
          <a:xfrm>
            <a:off x="0" y="455100"/>
            <a:ext cx="9144000" cy="4519401"/>
            <a:chOff x="0" y="455100"/>
            <a:chExt cx="9144000" cy="4519401"/>
          </a:xfrm>
        </p:grpSpPr>
        <p:sp>
          <p:nvSpPr>
            <p:cNvPr id="463" name="Google Shape;463;p34"/>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4" name="Google Shape;464;p34"/>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5" name="Google Shape;465;p34"/>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66" name="Google Shape;466;p34"/>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467" name="Google Shape;467;p34"/>
          <p:cNvSpPr txBox="1">
            <a:spLocks noGrp="1"/>
          </p:cNvSpPr>
          <p:nvPr>
            <p:ph type="subTitle" idx="1"/>
          </p:nvPr>
        </p:nvSpPr>
        <p:spPr>
          <a:xfrm>
            <a:off x="4829450" y="1469400"/>
            <a:ext cx="3961800" cy="376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8" name="Google Shape;468;p34"/>
          <p:cNvSpPr txBox="1">
            <a:spLocks noGrp="1"/>
          </p:cNvSpPr>
          <p:nvPr>
            <p:ph type="body" idx="2"/>
          </p:nvPr>
        </p:nvSpPr>
        <p:spPr>
          <a:xfrm>
            <a:off x="4829450" y="2001499"/>
            <a:ext cx="3961800" cy="19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69" name="Google Shape;469;p34"/>
          <p:cNvSpPr txBox="1">
            <a:spLocks noGrp="1"/>
          </p:cNvSpPr>
          <p:nvPr>
            <p:ph type="title"/>
          </p:nvPr>
        </p:nvSpPr>
        <p:spPr>
          <a:xfrm>
            <a:off x="311700" y="1555150"/>
            <a:ext cx="2896800" cy="2319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STIX Two Text SemiBold"/>
              <a:buNone/>
              <a:defRPr/>
            </a:lvl1pPr>
            <a:lvl2pPr lvl="1">
              <a:spcBef>
                <a:spcPts val="0"/>
              </a:spcBef>
              <a:spcAft>
                <a:spcPts val="0"/>
              </a:spcAft>
              <a:buClr>
                <a:schemeClr val="dk1"/>
              </a:buClr>
              <a:buSzPts val="3000"/>
              <a:buFont typeface="STIX Two Text SemiBold"/>
              <a:buNone/>
              <a:defRPr/>
            </a:lvl2pPr>
            <a:lvl3pPr lvl="2">
              <a:spcBef>
                <a:spcPts val="0"/>
              </a:spcBef>
              <a:spcAft>
                <a:spcPts val="0"/>
              </a:spcAft>
              <a:buClr>
                <a:schemeClr val="dk1"/>
              </a:buClr>
              <a:buSzPts val="3000"/>
              <a:buFont typeface="STIX Two Text SemiBold"/>
              <a:buNone/>
              <a:defRPr/>
            </a:lvl3pPr>
            <a:lvl4pPr lvl="3">
              <a:spcBef>
                <a:spcPts val="0"/>
              </a:spcBef>
              <a:spcAft>
                <a:spcPts val="0"/>
              </a:spcAft>
              <a:buClr>
                <a:schemeClr val="dk1"/>
              </a:buClr>
              <a:buSzPts val="3000"/>
              <a:buFont typeface="STIX Two Text SemiBold"/>
              <a:buNone/>
              <a:defRPr/>
            </a:lvl4pPr>
            <a:lvl5pPr lvl="4">
              <a:spcBef>
                <a:spcPts val="0"/>
              </a:spcBef>
              <a:spcAft>
                <a:spcPts val="0"/>
              </a:spcAft>
              <a:buClr>
                <a:schemeClr val="dk1"/>
              </a:buClr>
              <a:buSzPts val="3000"/>
              <a:buFont typeface="STIX Two Text SemiBold"/>
              <a:buNone/>
              <a:defRPr/>
            </a:lvl5pPr>
            <a:lvl6pPr lvl="5">
              <a:spcBef>
                <a:spcPts val="0"/>
              </a:spcBef>
              <a:spcAft>
                <a:spcPts val="0"/>
              </a:spcAft>
              <a:buClr>
                <a:schemeClr val="dk1"/>
              </a:buClr>
              <a:buSzPts val="3000"/>
              <a:buFont typeface="STIX Two Text SemiBold"/>
              <a:buNone/>
              <a:defRPr/>
            </a:lvl6pPr>
            <a:lvl7pPr lvl="6">
              <a:spcBef>
                <a:spcPts val="0"/>
              </a:spcBef>
              <a:spcAft>
                <a:spcPts val="0"/>
              </a:spcAft>
              <a:buClr>
                <a:schemeClr val="dk1"/>
              </a:buClr>
              <a:buSzPts val="3000"/>
              <a:buFont typeface="STIX Two Text SemiBold"/>
              <a:buNone/>
              <a:defRPr/>
            </a:lvl7pPr>
            <a:lvl8pPr lvl="7">
              <a:spcBef>
                <a:spcPts val="0"/>
              </a:spcBef>
              <a:spcAft>
                <a:spcPts val="0"/>
              </a:spcAft>
              <a:buClr>
                <a:schemeClr val="dk1"/>
              </a:buClr>
              <a:buSzPts val="3000"/>
              <a:buFont typeface="STIX Two Text SemiBold"/>
              <a:buNone/>
              <a:defRPr/>
            </a:lvl8pPr>
            <a:lvl9pPr lvl="8">
              <a:spcBef>
                <a:spcPts val="0"/>
              </a:spcBef>
              <a:spcAft>
                <a:spcPts val="0"/>
              </a:spcAft>
              <a:buClr>
                <a:schemeClr val="dk1"/>
              </a:buClr>
              <a:buSzPts val="3000"/>
              <a:buFont typeface="STIX Two Text SemiBold"/>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points timeline" type="titleOnly">
  <p:cSld name="TITLE_ONLY">
    <p:spTree>
      <p:nvGrpSpPr>
        <p:cNvPr id="1" name="Shape 470"/>
        <p:cNvGrpSpPr/>
        <p:nvPr/>
      </p:nvGrpSpPr>
      <p:grpSpPr>
        <a:xfrm>
          <a:off x="0" y="0"/>
          <a:ext cx="0" cy="0"/>
          <a:chOff x="0" y="0"/>
          <a:chExt cx="0" cy="0"/>
        </a:xfrm>
      </p:grpSpPr>
      <p:grpSp>
        <p:nvGrpSpPr>
          <p:cNvPr id="471" name="Google Shape;471;p35"/>
          <p:cNvGrpSpPr/>
          <p:nvPr/>
        </p:nvGrpSpPr>
        <p:grpSpPr>
          <a:xfrm>
            <a:off x="0" y="1"/>
            <a:ext cx="9144000" cy="4974501"/>
            <a:chOff x="0" y="0"/>
            <a:chExt cx="9144000" cy="4974501"/>
          </a:xfrm>
        </p:grpSpPr>
        <p:sp>
          <p:nvSpPr>
            <p:cNvPr id="472" name="Google Shape;472;p35"/>
            <p:cNvSpPr/>
            <p:nvPr/>
          </p:nvSpPr>
          <p:spPr>
            <a:xfrm>
              <a:off x="0" y="0"/>
              <a:ext cx="9144000" cy="4686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3" name="Google Shape;473;p35"/>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74" name="Google Shape;474;p35"/>
          <p:cNvSpPr txBox="1">
            <a:spLocks noGrp="1"/>
          </p:cNvSpPr>
          <p:nvPr>
            <p:ph type="subTitle" idx="1"/>
          </p:nvPr>
        </p:nvSpPr>
        <p:spPr>
          <a:xfrm>
            <a:off x="4118875" y="277175"/>
            <a:ext cx="2924100" cy="3765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5" name="Google Shape;475;p35"/>
          <p:cNvSpPr txBox="1">
            <a:spLocks noGrp="1"/>
          </p:cNvSpPr>
          <p:nvPr>
            <p:ph type="body" idx="2"/>
          </p:nvPr>
        </p:nvSpPr>
        <p:spPr>
          <a:xfrm>
            <a:off x="4118875" y="653675"/>
            <a:ext cx="2924100" cy="75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76" name="Google Shape;47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77" name="Google Shape;477;p35"/>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478" name="Google Shape;478;p35"/>
          <p:cNvSpPr txBox="1">
            <a:spLocks noGrp="1"/>
          </p:cNvSpPr>
          <p:nvPr>
            <p:ph type="subTitle" idx="3"/>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479" name="Google Shape;479;p35"/>
          <p:cNvSpPr txBox="1">
            <a:spLocks noGrp="1"/>
          </p:cNvSpPr>
          <p:nvPr>
            <p:ph type="subTitle" idx="4"/>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sp>
        <p:nvSpPr>
          <p:cNvPr id="480" name="Google Shape;480;p35"/>
          <p:cNvSpPr/>
          <p:nvPr/>
        </p:nvSpPr>
        <p:spPr>
          <a:xfrm>
            <a:off x="0" y="0"/>
            <a:ext cx="9143625" cy="4449575"/>
          </a:xfrm>
          <a:custGeom>
            <a:avLst/>
            <a:gdLst/>
            <a:ahLst/>
            <a:cxnLst/>
            <a:rect l="l" t="t" r="r" b="b"/>
            <a:pathLst>
              <a:path w="365745" h="177983" extrusionOk="0">
                <a:moveTo>
                  <a:pt x="0" y="177983"/>
                </a:moveTo>
                <a:lnTo>
                  <a:pt x="168557" y="177965"/>
                </a:lnTo>
                <a:lnTo>
                  <a:pt x="365745" y="0"/>
                </a:lnTo>
              </a:path>
            </a:pathLst>
          </a:custGeom>
          <a:noFill/>
          <a:ln w="38100" cap="flat" cmpd="sng">
            <a:solidFill>
              <a:schemeClr val="dk1"/>
            </a:solidFill>
            <a:prstDash val="solid"/>
            <a:round/>
            <a:headEnd type="none" w="med" len="med"/>
            <a:tailEnd type="none" w="med" len="med"/>
          </a:ln>
        </p:spPr>
      </p:sp>
      <p:sp>
        <p:nvSpPr>
          <p:cNvPr id="481" name="Google Shape;481;p35"/>
          <p:cNvSpPr txBox="1">
            <a:spLocks noGrp="1"/>
          </p:cNvSpPr>
          <p:nvPr>
            <p:ph type="body" idx="5"/>
          </p:nvPr>
        </p:nvSpPr>
        <p:spPr>
          <a:xfrm>
            <a:off x="366100" y="3419950"/>
            <a:ext cx="2924100" cy="75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82" name="Google Shape;482;p35"/>
          <p:cNvSpPr txBox="1">
            <a:spLocks noGrp="1"/>
          </p:cNvSpPr>
          <p:nvPr>
            <p:ph type="subTitle" idx="6"/>
          </p:nvPr>
        </p:nvSpPr>
        <p:spPr>
          <a:xfrm>
            <a:off x="2242500" y="1816000"/>
            <a:ext cx="2924100" cy="3765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3" name="Google Shape;483;p35"/>
          <p:cNvSpPr txBox="1">
            <a:spLocks noGrp="1"/>
          </p:cNvSpPr>
          <p:nvPr>
            <p:ph type="body" idx="7"/>
          </p:nvPr>
        </p:nvSpPr>
        <p:spPr>
          <a:xfrm>
            <a:off x="2242500" y="2192500"/>
            <a:ext cx="2924100" cy="75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84" name="Google Shape;484;p35"/>
          <p:cNvSpPr txBox="1">
            <a:spLocks noGrp="1"/>
          </p:cNvSpPr>
          <p:nvPr>
            <p:ph type="subTitle" idx="8"/>
          </p:nvPr>
        </p:nvSpPr>
        <p:spPr>
          <a:xfrm>
            <a:off x="366100" y="3043450"/>
            <a:ext cx="2924100" cy="3765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points timeline">
  <p:cSld name="TITLE_ONLY_1">
    <p:spTree>
      <p:nvGrpSpPr>
        <p:cNvPr id="1" name="Shape 485"/>
        <p:cNvGrpSpPr/>
        <p:nvPr/>
      </p:nvGrpSpPr>
      <p:grpSpPr>
        <a:xfrm>
          <a:off x="0" y="0"/>
          <a:ext cx="0" cy="0"/>
          <a:chOff x="0" y="0"/>
          <a:chExt cx="0" cy="0"/>
        </a:xfrm>
      </p:grpSpPr>
      <p:grpSp>
        <p:nvGrpSpPr>
          <p:cNvPr id="486" name="Google Shape;486;p36"/>
          <p:cNvGrpSpPr/>
          <p:nvPr/>
        </p:nvGrpSpPr>
        <p:grpSpPr>
          <a:xfrm>
            <a:off x="0" y="1"/>
            <a:ext cx="9144000" cy="4974501"/>
            <a:chOff x="0" y="0"/>
            <a:chExt cx="9144000" cy="4974501"/>
          </a:xfrm>
        </p:grpSpPr>
        <p:sp>
          <p:nvSpPr>
            <p:cNvPr id="487" name="Google Shape;487;p36"/>
            <p:cNvSpPr/>
            <p:nvPr/>
          </p:nvSpPr>
          <p:spPr>
            <a:xfrm>
              <a:off x="0" y="0"/>
              <a:ext cx="9144000" cy="4686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8" name="Google Shape;488;p36"/>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89" name="Google Shape;489;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90" name="Google Shape;490;p36"/>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491" name="Google Shape;491;p36"/>
          <p:cNvSpPr txBox="1">
            <a:spLocks noGrp="1"/>
          </p:cNvSpPr>
          <p:nvPr>
            <p:ph type="subTitle" idx="1"/>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492" name="Google Shape;492;p36"/>
          <p:cNvSpPr txBox="1">
            <a:spLocks noGrp="1"/>
          </p:cNvSpPr>
          <p:nvPr>
            <p:ph type="subTitle" idx="2"/>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sp>
        <p:nvSpPr>
          <p:cNvPr id="493" name="Google Shape;493;p36"/>
          <p:cNvSpPr txBox="1">
            <a:spLocks noGrp="1"/>
          </p:cNvSpPr>
          <p:nvPr>
            <p:ph type="subTitle" idx="3"/>
          </p:nvPr>
        </p:nvSpPr>
        <p:spPr>
          <a:xfrm>
            <a:off x="4118875" y="277175"/>
            <a:ext cx="2924100" cy="3765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4" name="Google Shape;494;p36"/>
          <p:cNvSpPr txBox="1">
            <a:spLocks noGrp="1"/>
          </p:cNvSpPr>
          <p:nvPr>
            <p:ph type="body" idx="4"/>
          </p:nvPr>
        </p:nvSpPr>
        <p:spPr>
          <a:xfrm>
            <a:off x="4118875" y="653675"/>
            <a:ext cx="2924100" cy="75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95" name="Google Shape;495;p36"/>
          <p:cNvSpPr/>
          <p:nvPr/>
        </p:nvSpPr>
        <p:spPr>
          <a:xfrm flipH="1">
            <a:off x="0" y="0"/>
            <a:ext cx="9143625" cy="4449575"/>
          </a:xfrm>
          <a:custGeom>
            <a:avLst/>
            <a:gdLst/>
            <a:ahLst/>
            <a:cxnLst/>
            <a:rect l="l" t="t" r="r" b="b"/>
            <a:pathLst>
              <a:path w="365745" h="177983" extrusionOk="0">
                <a:moveTo>
                  <a:pt x="0" y="177983"/>
                </a:moveTo>
                <a:lnTo>
                  <a:pt x="168557" y="177965"/>
                </a:lnTo>
                <a:lnTo>
                  <a:pt x="365745" y="0"/>
                </a:lnTo>
              </a:path>
            </a:pathLst>
          </a:custGeom>
          <a:noFill/>
          <a:ln w="38100" cap="flat" cmpd="sng">
            <a:solidFill>
              <a:schemeClr val="dk1"/>
            </a:solidFill>
            <a:prstDash val="solid"/>
            <a:round/>
            <a:headEnd type="none" w="med" len="med"/>
            <a:tailEnd type="none" w="med" len="med"/>
          </a:ln>
        </p:spPr>
      </p:sp>
      <p:sp>
        <p:nvSpPr>
          <p:cNvPr id="496" name="Google Shape;496;p36"/>
          <p:cNvSpPr txBox="1">
            <a:spLocks noGrp="1"/>
          </p:cNvSpPr>
          <p:nvPr>
            <p:ph type="subTitle" idx="5"/>
          </p:nvPr>
        </p:nvSpPr>
        <p:spPr>
          <a:xfrm>
            <a:off x="5953000" y="3043450"/>
            <a:ext cx="2924100" cy="3765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7" name="Google Shape;497;p36"/>
          <p:cNvSpPr txBox="1">
            <a:spLocks noGrp="1"/>
          </p:cNvSpPr>
          <p:nvPr>
            <p:ph type="body" idx="6"/>
          </p:nvPr>
        </p:nvSpPr>
        <p:spPr>
          <a:xfrm>
            <a:off x="5953000" y="3419950"/>
            <a:ext cx="2924100" cy="75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TITLE_ONLY_1_1">
    <p:spTree>
      <p:nvGrpSpPr>
        <p:cNvPr id="1" name="Shape 498"/>
        <p:cNvGrpSpPr/>
        <p:nvPr/>
      </p:nvGrpSpPr>
      <p:grpSpPr>
        <a:xfrm>
          <a:off x="0" y="0"/>
          <a:ext cx="0" cy="0"/>
          <a:chOff x="0" y="0"/>
          <a:chExt cx="0" cy="0"/>
        </a:xfrm>
      </p:grpSpPr>
      <p:grpSp>
        <p:nvGrpSpPr>
          <p:cNvPr id="499" name="Google Shape;499;p37"/>
          <p:cNvGrpSpPr/>
          <p:nvPr/>
        </p:nvGrpSpPr>
        <p:grpSpPr>
          <a:xfrm>
            <a:off x="0" y="1"/>
            <a:ext cx="9144000" cy="4974501"/>
            <a:chOff x="0" y="0"/>
            <a:chExt cx="9144000" cy="4974501"/>
          </a:xfrm>
        </p:grpSpPr>
        <p:sp>
          <p:nvSpPr>
            <p:cNvPr id="500" name="Google Shape;500;p37"/>
            <p:cNvSpPr/>
            <p:nvPr/>
          </p:nvSpPr>
          <p:spPr>
            <a:xfrm>
              <a:off x="0" y="0"/>
              <a:ext cx="9144000" cy="4686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1" name="Google Shape;501;p37"/>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02" name="Google Shape;502;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3" name="Google Shape;503;p37"/>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cxnSp>
        <p:nvCxnSpPr>
          <p:cNvPr id="504" name="Google Shape;504;p37"/>
          <p:cNvCxnSpPr/>
          <p:nvPr/>
        </p:nvCxnSpPr>
        <p:spPr>
          <a:xfrm>
            <a:off x="4050" y="3613075"/>
            <a:ext cx="5897700" cy="0"/>
          </a:xfrm>
          <a:prstGeom prst="straightConnector1">
            <a:avLst/>
          </a:prstGeom>
          <a:noFill/>
          <a:ln w="38100" cap="flat" cmpd="sng">
            <a:solidFill>
              <a:schemeClr val="dk1"/>
            </a:solidFill>
            <a:prstDash val="solid"/>
            <a:round/>
            <a:headEnd type="none" w="med" len="med"/>
            <a:tailEnd type="none" w="med" len="med"/>
          </a:ln>
        </p:spPr>
      </p:cxnSp>
      <p:sp>
        <p:nvSpPr>
          <p:cNvPr id="505" name="Google Shape;505;p37"/>
          <p:cNvSpPr txBox="1">
            <a:spLocks noGrp="1"/>
          </p:cNvSpPr>
          <p:nvPr>
            <p:ph type="body" idx="1"/>
          </p:nvPr>
        </p:nvSpPr>
        <p:spPr>
          <a:xfrm>
            <a:off x="5953000" y="3419950"/>
            <a:ext cx="2924100" cy="75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mage only">
  <p:cSld name="TITLE_ONLY_1_1_1">
    <p:spTree>
      <p:nvGrpSpPr>
        <p:cNvPr id="1" name="Shape 506"/>
        <p:cNvGrpSpPr/>
        <p:nvPr/>
      </p:nvGrpSpPr>
      <p:grpSpPr>
        <a:xfrm>
          <a:off x="0" y="0"/>
          <a:ext cx="0" cy="0"/>
          <a:chOff x="0" y="0"/>
          <a:chExt cx="0" cy="0"/>
        </a:xfrm>
      </p:grpSpPr>
      <p:grpSp>
        <p:nvGrpSpPr>
          <p:cNvPr id="507" name="Google Shape;507;p38"/>
          <p:cNvGrpSpPr/>
          <p:nvPr/>
        </p:nvGrpSpPr>
        <p:grpSpPr>
          <a:xfrm>
            <a:off x="0" y="1"/>
            <a:ext cx="9144000" cy="4974501"/>
            <a:chOff x="0" y="0"/>
            <a:chExt cx="9144000" cy="4974501"/>
          </a:xfrm>
        </p:grpSpPr>
        <p:sp>
          <p:nvSpPr>
            <p:cNvPr id="508" name="Google Shape;508;p38"/>
            <p:cNvSpPr/>
            <p:nvPr/>
          </p:nvSpPr>
          <p:spPr>
            <a:xfrm>
              <a:off x="0" y="0"/>
              <a:ext cx="9144000" cy="4686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9" name="Google Shape;509;p38"/>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10" name="Google Shape;510;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1" name="Google Shape;511;p38"/>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512" name="Google Shape;512;p38"/>
          <p:cNvSpPr>
            <a:spLocks noGrp="1"/>
          </p:cNvSpPr>
          <p:nvPr>
            <p:ph type="pic" idx="2"/>
          </p:nvPr>
        </p:nvSpPr>
        <p:spPr>
          <a:xfrm>
            <a:off x="457200" y="409650"/>
            <a:ext cx="8229600" cy="38442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mage grid">
  <p:cSld name="TITLE_ONLY_1_1_1_1">
    <p:spTree>
      <p:nvGrpSpPr>
        <p:cNvPr id="1" name="Shape 513"/>
        <p:cNvGrpSpPr/>
        <p:nvPr/>
      </p:nvGrpSpPr>
      <p:grpSpPr>
        <a:xfrm>
          <a:off x="0" y="0"/>
          <a:ext cx="0" cy="0"/>
          <a:chOff x="0" y="0"/>
          <a:chExt cx="0" cy="0"/>
        </a:xfrm>
      </p:grpSpPr>
      <p:grpSp>
        <p:nvGrpSpPr>
          <p:cNvPr id="514" name="Google Shape;514;p39"/>
          <p:cNvGrpSpPr/>
          <p:nvPr/>
        </p:nvGrpSpPr>
        <p:grpSpPr>
          <a:xfrm>
            <a:off x="0" y="1"/>
            <a:ext cx="9144000" cy="4974501"/>
            <a:chOff x="0" y="0"/>
            <a:chExt cx="9144000" cy="4974501"/>
          </a:xfrm>
        </p:grpSpPr>
        <p:sp>
          <p:nvSpPr>
            <p:cNvPr id="515" name="Google Shape;515;p39"/>
            <p:cNvSpPr/>
            <p:nvPr/>
          </p:nvSpPr>
          <p:spPr>
            <a:xfrm>
              <a:off x="0" y="0"/>
              <a:ext cx="9144000" cy="4686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6" name="Google Shape;516;p39"/>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17" name="Google Shape;51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8" name="Google Shape;518;p39"/>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519" name="Google Shape;519;p39"/>
          <p:cNvSpPr>
            <a:spLocks noGrp="1"/>
          </p:cNvSpPr>
          <p:nvPr>
            <p:ph type="pic" idx="2"/>
          </p:nvPr>
        </p:nvSpPr>
        <p:spPr>
          <a:xfrm>
            <a:off x="457200" y="1013475"/>
            <a:ext cx="2652900" cy="1020900"/>
          </a:xfrm>
          <a:prstGeom prst="rect">
            <a:avLst/>
          </a:prstGeom>
          <a:noFill/>
          <a:ln>
            <a:noFill/>
          </a:ln>
        </p:spPr>
      </p:sp>
      <p:sp>
        <p:nvSpPr>
          <p:cNvPr id="520" name="Google Shape;520;p39"/>
          <p:cNvSpPr>
            <a:spLocks noGrp="1"/>
          </p:cNvSpPr>
          <p:nvPr>
            <p:ph type="pic" idx="3"/>
          </p:nvPr>
        </p:nvSpPr>
        <p:spPr>
          <a:xfrm>
            <a:off x="3245513" y="1013475"/>
            <a:ext cx="2652900" cy="1020900"/>
          </a:xfrm>
          <a:prstGeom prst="rect">
            <a:avLst/>
          </a:prstGeom>
          <a:noFill/>
          <a:ln>
            <a:noFill/>
          </a:ln>
        </p:spPr>
      </p:sp>
      <p:sp>
        <p:nvSpPr>
          <p:cNvPr id="521" name="Google Shape;521;p39"/>
          <p:cNvSpPr>
            <a:spLocks noGrp="1"/>
          </p:cNvSpPr>
          <p:nvPr>
            <p:ph type="pic" idx="4"/>
          </p:nvPr>
        </p:nvSpPr>
        <p:spPr>
          <a:xfrm>
            <a:off x="6033825" y="1013475"/>
            <a:ext cx="2652900" cy="1020900"/>
          </a:xfrm>
          <a:prstGeom prst="rect">
            <a:avLst/>
          </a:prstGeom>
          <a:noFill/>
          <a:ln>
            <a:noFill/>
          </a:ln>
        </p:spPr>
      </p:sp>
      <p:sp>
        <p:nvSpPr>
          <p:cNvPr id="522" name="Google Shape;522;p39"/>
          <p:cNvSpPr txBox="1">
            <a:spLocks noGrp="1"/>
          </p:cNvSpPr>
          <p:nvPr>
            <p:ph type="title"/>
          </p:nvPr>
        </p:nvSpPr>
        <p:spPr>
          <a:xfrm>
            <a:off x="366100" y="246950"/>
            <a:ext cx="8411700" cy="623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
        <p:nvSpPr>
          <p:cNvPr id="523" name="Google Shape;523;p39"/>
          <p:cNvSpPr>
            <a:spLocks noGrp="1"/>
          </p:cNvSpPr>
          <p:nvPr>
            <p:ph type="pic" idx="5"/>
          </p:nvPr>
        </p:nvSpPr>
        <p:spPr>
          <a:xfrm>
            <a:off x="457200" y="2174925"/>
            <a:ext cx="2652900" cy="1020900"/>
          </a:xfrm>
          <a:prstGeom prst="rect">
            <a:avLst/>
          </a:prstGeom>
          <a:noFill/>
          <a:ln>
            <a:noFill/>
          </a:ln>
        </p:spPr>
      </p:sp>
      <p:sp>
        <p:nvSpPr>
          <p:cNvPr id="524" name="Google Shape;524;p39"/>
          <p:cNvSpPr>
            <a:spLocks noGrp="1"/>
          </p:cNvSpPr>
          <p:nvPr>
            <p:ph type="pic" idx="6"/>
          </p:nvPr>
        </p:nvSpPr>
        <p:spPr>
          <a:xfrm>
            <a:off x="3245513" y="2174925"/>
            <a:ext cx="2652900" cy="1020900"/>
          </a:xfrm>
          <a:prstGeom prst="rect">
            <a:avLst/>
          </a:prstGeom>
          <a:noFill/>
          <a:ln>
            <a:noFill/>
          </a:ln>
        </p:spPr>
      </p:sp>
      <p:sp>
        <p:nvSpPr>
          <p:cNvPr id="525" name="Google Shape;525;p39"/>
          <p:cNvSpPr>
            <a:spLocks noGrp="1"/>
          </p:cNvSpPr>
          <p:nvPr>
            <p:ph type="pic" idx="7"/>
          </p:nvPr>
        </p:nvSpPr>
        <p:spPr>
          <a:xfrm>
            <a:off x="6033825" y="2174925"/>
            <a:ext cx="2652900" cy="1020900"/>
          </a:xfrm>
          <a:prstGeom prst="rect">
            <a:avLst/>
          </a:prstGeom>
          <a:noFill/>
          <a:ln>
            <a:noFill/>
          </a:ln>
        </p:spPr>
      </p:sp>
      <p:sp>
        <p:nvSpPr>
          <p:cNvPr id="526" name="Google Shape;526;p39"/>
          <p:cNvSpPr>
            <a:spLocks noGrp="1"/>
          </p:cNvSpPr>
          <p:nvPr>
            <p:ph type="pic" idx="8"/>
          </p:nvPr>
        </p:nvSpPr>
        <p:spPr>
          <a:xfrm>
            <a:off x="457200" y="3336375"/>
            <a:ext cx="2652900" cy="1020900"/>
          </a:xfrm>
          <a:prstGeom prst="rect">
            <a:avLst/>
          </a:prstGeom>
          <a:noFill/>
          <a:ln>
            <a:noFill/>
          </a:ln>
        </p:spPr>
      </p:sp>
      <p:sp>
        <p:nvSpPr>
          <p:cNvPr id="527" name="Google Shape;527;p39"/>
          <p:cNvSpPr>
            <a:spLocks noGrp="1"/>
          </p:cNvSpPr>
          <p:nvPr>
            <p:ph type="pic" idx="9"/>
          </p:nvPr>
        </p:nvSpPr>
        <p:spPr>
          <a:xfrm>
            <a:off x="3245513" y="3336375"/>
            <a:ext cx="2652900" cy="1020900"/>
          </a:xfrm>
          <a:prstGeom prst="rect">
            <a:avLst/>
          </a:prstGeom>
          <a:noFill/>
          <a:ln>
            <a:noFill/>
          </a:ln>
        </p:spPr>
      </p:sp>
      <p:sp>
        <p:nvSpPr>
          <p:cNvPr id="528" name="Google Shape;528;p39"/>
          <p:cNvSpPr>
            <a:spLocks noGrp="1"/>
          </p:cNvSpPr>
          <p:nvPr>
            <p:ph type="pic" idx="13"/>
          </p:nvPr>
        </p:nvSpPr>
        <p:spPr>
          <a:xfrm>
            <a:off x="6033825" y="3336375"/>
            <a:ext cx="2652900" cy="10209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87">
          <p15:clr>
            <a:srgbClr val="E46962"/>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eview">
  <p:cSld name="CUSTOM_2">
    <p:spTree>
      <p:nvGrpSpPr>
        <p:cNvPr id="1" name="Shape 529"/>
        <p:cNvGrpSpPr/>
        <p:nvPr/>
      </p:nvGrpSpPr>
      <p:grpSpPr>
        <a:xfrm>
          <a:off x="0" y="0"/>
          <a:ext cx="0" cy="0"/>
          <a:chOff x="0" y="0"/>
          <a:chExt cx="0" cy="0"/>
        </a:xfrm>
      </p:grpSpPr>
      <p:grpSp>
        <p:nvGrpSpPr>
          <p:cNvPr id="530" name="Google Shape;530;p40"/>
          <p:cNvGrpSpPr/>
          <p:nvPr/>
        </p:nvGrpSpPr>
        <p:grpSpPr>
          <a:xfrm>
            <a:off x="0" y="455100"/>
            <a:ext cx="9144000" cy="4519401"/>
            <a:chOff x="0" y="455100"/>
            <a:chExt cx="9144000" cy="4519401"/>
          </a:xfrm>
        </p:grpSpPr>
        <p:sp>
          <p:nvSpPr>
            <p:cNvPr id="531" name="Google Shape;531;p40"/>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2" name="Google Shape;532;p40"/>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3" name="Google Shape;533;p40"/>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34" name="Google Shape;534;p40"/>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535" name="Google Shape;535;p40"/>
          <p:cNvSpPr/>
          <p:nvPr/>
        </p:nvSpPr>
        <p:spPr>
          <a:xfrm>
            <a:off x="4931375" y="1662400"/>
            <a:ext cx="3755400" cy="2696100"/>
          </a:xfrm>
          <a:prstGeom prst="roundRect">
            <a:avLst>
              <a:gd name="adj" fmla="val 969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6" name="Google Shape;536;p40"/>
          <p:cNvSpPr txBox="1">
            <a:spLocks noGrp="1"/>
          </p:cNvSpPr>
          <p:nvPr>
            <p:ph type="subTitle" idx="1"/>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537" name="Google Shape;537;p40"/>
          <p:cNvSpPr txBox="1">
            <a:spLocks noGrp="1"/>
          </p:cNvSpPr>
          <p:nvPr>
            <p:ph type="subTitle" idx="2"/>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sp>
        <p:nvSpPr>
          <p:cNvPr id="538" name="Google Shape;538;p40"/>
          <p:cNvSpPr txBox="1">
            <a:spLocks noGrp="1"/>
          </p:cNvSpPr>
          <p:nvPr>
            <p:ph type="title"/>
          </p:nvPr>
        </p:nvSpPr>
        <p:spPr>
          <a:xfrm>
            <a:off x="366100" y="655945"/>
            <a:ext cx="3025500" cy="623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39" name="Google Shape;539;p40"/>
          <p:cNvSpPr txBox="1">
            <a:spLocks noGrp="1"/>
          </p:cNvSpPr>
          <p:nvPr>
            <p:ph type="title" idx="3"/>
          </p:nvPr>
        </p:nvSpPr>
        <p:spPr>
          <a:xfrm>
            <a:off x="4842350" y="655945"/>
            <a:ext cx="3025500" cy="623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40" name="Google Shape;540;p40"/>
          <p:cNvSpPr txBox="1">
            <a:spLocks noGrp="1"/>
          </p:cNvSpPr>
          <p:nvPr>
            <p:ph type="body" idx="4"/>
          </p:nvPr>
        </p:nvSpPr>
        <p:spPr>
          <a:xfrm>
            <a:off x="366100" y="1662400"/>
            <a:ext cx="3850800" cy="269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41" name="Google Shape;541;p40"/>
          <p:cNvSpPr txBox="1">
            <a:spLocks noGrp="1"/>
          </p:cNvSpPr>
          <p:nvPr>
            <p:ph type="body" idx="5"/>
          </p:nvPr>
        </p:nvSpPr>
        <p:spPr>
          <a:xfrm>
            <a:off x="5169875" y="2986175"/>
            <a:ext cx="3278400" cy="105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42" name="Google Shape;542;p40"/>
          <p:cNvSpPr txBox="1">
            <a:spLocks noGrp="1"/>
          </p:cNvSpPr>
          <p:nvPr>
            <p:ph type="subTitle" idx="6"/>
          </p:nvPr>
        </p:nvSpPr>
        <p:spPr>
          <a:xfrm>
            <a:off x="5171425" y="2526550"/>
            <a:ext cx="3278400" cy="3705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big ideas">
  <p:cSld name="CUSTOM_1_4">
    <p:spTree>
      <p:nvGrpSpPr>
        <p:cNvPr id="1" name="Shape 40"/>
        <p:cNvGrpSpPr/>
        <p:nvPr/>
      </p:nvGrpSpPr>
      <p:grpSpPr>
        <a:xfrm>
          <a:off x="0" y="0"/>
          <a:ext cx="0" cy="0"/>
          <a:chOff x="0" y="0"/>
          <a:chExt cx="0" cy="0"/>
        </a:xfrm>
      </p:grpSpPr>
      <p:sp>
        <p:nvSpPr>
          <p:cNvPr id="41" name="Google Shape;4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3" name="Google Shape;43;p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2"/>
              </a:buClr>
              <a:buSzPts val="1200"/>
              <a:buChar char="●"/>
              <a:defRPr>
                <a:solidFill>
                  <a:schemeClr val="lt2"/>
                </a:solidFill>
              </a:defRPr>
            </a:lvl1pPr>
            <a:lvl2pPr marL="914400" lvl="1" indent="-304800">
              <a:spcBef>
                <a:spcPts val="0"/>
              </a:spcBef>
              <a:spcAft>
                <a:spcPts val="0"/>
              </a:spcAft>
              <a:buClr>
                <a:schemeClr val="lt2"/>
              </a:buClr>
              <a:buSzPts val="1200"/>
              <a:buChar char="○"/>
              <a:defRPr>
                <a:solidFill>
                  <a:schemeClr val="lt2"/>
                </a:solidFill>
              </a:defRPr>
            </a:lvl2pPr>
            <a:lvl3pPr marL="1371600" lvl="2" indent="-304800">
              <a:spcBef>
                <a:spcPts val="0"/>
              </a:spcBef>
              <a:spcAft>
                <a:spcPts val="0"/>
              </a:spcAft>
              <a:buClr>
                <a:schemeClr val="lt2"/>
              </a:buClr>
              <a:buSzPts val="1200"/>
              <a:buChar char="■"/>
              <a:defRPr>
                <a:solidFill>
                  <a:schemeClr val="lt2"/>
                </a:solidFill>
              </a:defRPr>
            </a:lvl3pPr>
            <a:lvl4pPr marL="1828800" lvl="3" indent="-304800">
              <a:spcBef>
                <a:spcPts val="0"/>
              </a:spcBef>
              <a:spcAft>
                <a:spcPts val="0"/>
              </a:spcAft>
              <a:buClr>
                <a:schemeClr val="lt2"/>
              </a:buClr>
              <a:buSzPts val="1200"/>
              <a:buChar char="●"/>
              <a:defRPr>
                <a:solidFill>
                  <a:schemeClr val="lt2"/>
                </a:solidFill>
              </a:defRPr>
            </a:lvl4pPr>
            <a:lvl5pPr marL="2286000" lvl="4" indent="-304800">
              <a:spcBef>
                <a:spcPts val="0"/>
              </a:spcBef>
              <a:spcAft>
                <a:spcPts val="0"/>
              </a:spcAft>
              <a:buClr>
                <a:schemeClr val="lt2"/>
              </a:buClr>
              <a:buSzPts val="1200"/>
              <a:buChar char="○"/>
              <a:defRPr>
                <a:solidFill>
                  <a:schemeClr val="lt2"/>
                </a:solidFill>
              </a:defRPr>
            </a:lvl5pPr>
            <a:lvl6pPr marL="2743200" lvl="5" indent="-304800">
              <a:spcBef>
                <a:spcPts val="0"/>
              </a:spcBef>
              <a:spcAft>
                <a:spcPts val="0"/>
              </a:spcAft>
              <a:buClr>
                <a:schemeClr val="lt2"/>
              </a:buClr>
              <a:buSzPts val="1200"/>
              <a:buChar char="■"/>
              <a:defRPr>
                <a:solidFill>
                  <a:schemeClr val="lt2"/>
                </a:solidFill>
              </a:defRPr>
            </a:lvl6pPr>
            <a:lvl7pPr marL="3200400" lvl="6" indent="-304800">
              <a:spcBef>
                <a:spcPts val="0"/>
              </a:spcBef>
              <a:spcAft>
                <a:spcPts val="0"/>
              </a:spcAft>
              <a:buClr>
                <a:schemeClr val="lt2"/>
              </a:buClr>
              <a:buSzPts val="1200"/>
              <a:buChar char="●"/>
              <a:defRPr>
                <a:solidFill>
                  <a:schemeClr val="lt2"/>
                </a:solidFill>
              </a:defRPr>
            </a:lvl7pPr>
            <a:lvl8pPr marL="3657600" lvl="7" indent="-304800">
              <a:spcBef>
                <a:spcPts val="0"/>
              </a:spcBef>
              <a:spcAft>
                <a:spcPts val="0"/>
              </a:spcAft>
              <a:buClr>
                <a:schemeClr val="lt2"/>
              </a:buClr>
              <a:buSzPts val="1200"/>
              <a:buChar char="○"/>
              <a:defRPr>
                <a:solidFill>
                  <a:schemeClr val="lt2"/>
                </a:solidFill>
              </a:defRPr>
            </a:lvl8pPr>
            <a:lvl9pPr marL="4114800" lvl="8" indent="-304800">
              <a:spcBef>
                <a:spcPts val="0"/>
              </a:spcBef>
              <a:spcAft>
                <a:spcPts val="0"/>
              </a:spcAft>
              <a:buClr>
                <a:schemeClr val="lt2"/>
              </a:buClr>
              <a:buSzPts val="1200"/>
              <a:buChar char="■"/>
              <a:defRPr>
                <a:solidFill>
                  <a:schemeClr val="lt2"/>
                </a:solidFill>
              </a:defRPr>
            </a:lvl9pPr>
          </a:lstStyle>
          <a:p>
            <a:endParaRPr/>
          </a:p>
        </p:txBody>
      </p:sp>
      <p:sp>
        <p:nvSpPr>
          <p:cNvPr id="44" name="Google Shape;44;p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2"/>
              </a:buClr>
              <a:buSzPts val="1200"/>
              <a:buChar char="●"/>
              <a:defRPr>
                <a:solidFill>
                  <a:schemeClr val="lt2"/>
                </a:solidFill>
              </a:defRPr>
            </a:lvl1pPr>
            <a:lvl2pPr marL="914400" lvl="1" indent="-304800">
              <a:spcBef>
                <a:spcPts val="0"/>
              </a:spcBef>
              <a:spcAft>
                <a:spcPts val="0"/>
              </a:spcAft>
              <a:buClr>
                <a:schemeClr val="lt2"/>
              </a:buClr>
              <a:buSzPts val="1200"/>
              <a:buChar char="○"/>
              <a:defRPr>
                <a:solidFill>
                  <a:schemeClr val="lt2"/>
                </a:solidFill>
              </a:defRPr>
            </a:lvl2pPr>
            <a:lvl3pPr marL="1371600" lvl="2" indent="-304800">
              <a:spcBef>
                <a:spcPts val="0"/>
              </a:spcBef>
              <a:spcAft>
                <a:spcPts val="0"/>
              </a:spcAft>
              <a:buClr>
                <a:schemeClr val="lt2"/>
              </a:buClr>
              <a:buSzPts val="1200"/>
              <a:buChar char="■"/>
              <a:defRPr>
                <a:solidFill>
                  <a:schemeClr val="lt2"/>
                </a:solidFill>
              </a:defRPr>
            </a:lvl3pPr>
            <a:lvl4pPr marL="1828800" lvl="3" indent="-304800">
              <a:spcBef>
                <a:spcPts val="0"/>
              </a:spcBef>
              <a:spcAft>
                <a:spcPts val="0"/>
              </a:spcAft>
              <a:buClr>
                <a:schemeClr val="lt2"/>
              </a:buClr>
              <a:buSzPts val="1200"/>
              <a:buChar char="●"/>
              <a:defRPr>
                <a:solidFill>
                  <a:schemeClr val="lt2"/>
                </a:solidFill>
              </a:defRPr>
            </a:lvl4pPr>
            <a:lvl5pPr marL="2286000" lvl="4" indent="-304800">
              <a:spcBef>
                <a:spcPts val="0"/>
              </a:spcBef>
              <a:spcAft>
                <a:spcPts val="0"/>
              </a:spcAft>
              <a:buClr>
                <a:schemeClr val="lt2"/>
              </a:buClr>
              <a:buSzPts val="1200"/>
              <a:buChar char="○"/>
              <a:defRPr>
                <a:solidFill>
                  <a:schemeClr val="lt2"/>
                </a:solidFill>
              </a:defRPr>
            </a:lvl5pPr>
            <a:lvl6pPr marL="2743200" lvl="5" indent="-304800">
              <a:spcBef>
                <a:spcPts val="0"/>
              </a:spcBef>
              <a:spcAft>
                <a:spcPts val="0"/>
              </a:spcAft>
              <a:buClr>
                <a:schemeClr val="lt2"/>
              </a:buClr>
              <a:buSzPts val="1200"/>
              <a:buChar char="■"/>
              <a:defRPr>
                <a:solidFill>
                  <a:schemeClr val="lt2"/>
                </a:solidFill>
              </a:defRPr>
            </a:lvl6pPr>
            <a:lvl7pPr marL="3200400" lvl="6" indent="-304800">
              <a:spcBef>
                <a:spcPts val="0"/>
              </a:spcBef>
              <a:spcAft>
                <a:spcPts val="0"/>
              </a:spcAft>
              <a:buClr>
                <a:schemeClr val="lt2"/>
              </a:buClr>
              <a:buSzPts val="1200"/>
              <a:buChar char="●"/>
              <a:defRPr>
                <a:solidFill>
                  <a:schemeClr val="lt2"/>
                </a:solidFill>
              </a:defRPr>
            </a:lvl7pPr>
            <a:lvl8pPr marL="3657600" lvl="7" indent="-304800">
              <a:spcBef>
                <a:spcPts val="0"/>
              </a:spcBef>
              <a:spcAft>
                <a:spcPts val="0"/>
              </a:spcAft>
              <a:buClr>
                <a:schemeClr val="lt2"/>
              </a:buClr>
              <a:buSzPts val="1200"/>
              <a:buChar char="○"/>
              <a:defRPr>
                <a:solidFill>
                  <a:schemeClr val="lt2"/>
                </a:solidFill>
              </a:defRPr>
            </a:lvl8pPr>
            <a:lvl9pPr marL="4114800" lvl="8" indent="-304800">
              <a:spcBef>
                <a:spcPts val="0"/>
              </a:spcBef>
              <a:spcAft>
                <a:spcPts val="0"/>
              </a:spcAft>
              <a:buClr>
                <a:schemeClr val="lt2"/>
              </a:buClr>
              <a:buSzPts val="1200"/>
              <a:buChar char="■"/>
              <a:defRPr>
                <a:solidFill>
                  <a:schemeClr val="lt2"/>
                </a:solidFill>
              </a:defRPr>
            </a:lvl9pPr>
          </a:lstStyle>
          <a:p>
            <a:endParaRPr/>
          </a:p>
        </p:txBody>
      </p:sp>
      <p:sp>
        <p:nvSpPr>
          <p:cNvPr id="45" name="Google Shape;45;p5"/>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2000"/>
              <a:buNone/>
              <a:defRPr sz="2000">
                <a:solidFill>
                  <a:schemeClr val="lt2"/>
                </a:solidFill>
              </a:defRPr>
            </a:lvl1pPr>
            <a:lvl2pPr lvl="1">
              <a:spcBef>
                <a:spcPts val="0"/>
              </a:spcBef>
              <a:spcAft>
                <a:spcPts val="0"/>
              </a:spcAft>
              <a:buClr>
                <a:schemeClr val="lt2"/>
              </a:buClr>
              <a:buSzPts val="2000"/>
              <a:buNone/>
              <a:defRPr sz="2000">
                <a:solidFill>
                  <a:schemeClr val="lt2"/>
                </a:solidFill>
              </a:defRPr>
            </a:lvl2pPr>
            <a:lvl3pPr lvl="2">
              <a:spcBef>
                <a:spcPts val="0"/>
              </a:spcBef>
              <a:spcAft>
                <a:spcPts val="0"/>
              </a:spcAft>
              <a:buClr>
                <a:schemeClr val="lt2"/>
              </a:buClr>
              <a:buSzPts val="2000"/>
              <a:buNone/>
              <a:defRPr sz="2000">
                <a:solidFill>
                  <a:schemeClr val="lt2"/>
                </a:solidFill>
              </a:defRPr>
            </a:lvl3pPr>
            <a:lvl4pPr lvl="3">
              <a:spcBef>
                <a:spcPts val="0"/>
              </a:spcBef>
              <a:spcAft>
                <a:spcPts val="0"/>
              </a:spcAft>
              <a:buClr>
                <a:schemeClr val="lt2"/>
              </a:buClr>
              <a:buSzPts val="2000"/>
              <a:buNone/>
              <a:defRPr sz="2000">
                <a:solidFill>
                  <a:schemeClr val="lt2"/>
                </a:solidFill>
              </a:defRPr>
            </a:lvl4pPr>
            <a:lvl5pPr lvl="4">
              <a:spcBef>
                <a:spcPts val="0"/>
              </a:spcBef>
              <a:spcAft>
                <a:spcPts val="0"/>
              </a:spcAft>
              <a:buClr>
                <a:schemeClr val="lt2"/>
              </a:buClr>
              <a:buSzPts val="2000"/>
              <a:buNone/>
              <a:defRPr sz="2000">
                <a:solidFill>
                  <a:schemeClr val="lt2"/>
                </a:solidFill>
              </a:defRPr>
            </a:lvl5pPr>
            <a:lvl6pPr lvl="5">
              <a:spcBef>
                <a:spcPts val="0"/>
              </a:spcBef>
              <a:spcAft>
                <a:spcPts val="0"/>
              </a:spcAft>
              <a:buClr>
                <a:schemeClr val="lt2"/>
              </a:buClr>
              <a:buSzPts val="2000"/>
              <a:buNone/>
              <a:defRPr sz="2000">
                <a:solidFill>
                  <a:schemeClr val="lt2"/>
                </a:solidFill>
              </a:defRPr>
            </a:lvl6pPr>
            <a:lvl7pPr lvl="6">
              <a:spcBef>
                <a:spcPts val="0"/>
              </a:spcBef>
              <a:spcAft>
                <a:spcPts val="0"/>
              </a:spcAft>
              <a:buClr>
                <a:schemeClr val="lt2"/>
              </a:buClr>
              <a:buSzPts val="2000"/>
              <a:buNone/>
              <a:defRPr sz="2000">
                <a:solidFill>
                  <a:schemeClr val="lt2"/>
                </a:solidFill>
              </a:defRPr>
            </a:lvl7pPr>
            <a:lvl8pPr lvl="7">
              <a:spcBef>
                <a:spcPts val="0"/>
              </a:spcBef>
              <a:spcAft>
                <a:spcPts val="0"/>
              </a:spcAft>
              <a:buClr>
                <a:schemeClr val="lt2"/>
              </a:buClr>
              <a:buSzPts val="2000"/>
              <a:buNone/>
              <a:defRPr sz="2000">
                <a:solidFill>
                  <a:schemeClr val="lt2"/>
                </a:solidFill>
              </a:defRPr>
            </a:lvl8pPr>
            <a:lvl9pPr lvl="8">
              <a:spcBef>
                <a:spcPts val="0"/>
              </a:spcBef>
              <a:spcAft>
                <a:spcPts val="0"/>
              </a:spcAft>
              <a:buClr>
                <a:schemeClr val="lt2"/>
              </a:buClr>
              <a:buSzPts val="2000"/>
              <a:buNone/>
              <a:defRPr sz="2000">
                <a:solidFill>
                  <a:schemeClr val="lt2"/>
                </a:solidFill>
              </a:defRPr>
            </a:lvl9pPr>
          </a:lstStyle>
          <a:p>
            <a:endParaRPr/>
          </a:p>
        </p:txBody>
      </p:sp>
      <p:sp>
        <p:nvSpPr>
          <p:cNvPr id="46" name="Google Shape;46;p5"/>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2000"/>
              <a:buNone/>
              <a:defRPr sz="2000">
                <a:solidFill>
                  <a:schemeClr val="lt2"/>
                </a:solidFill>
              </a:defRPr>
            </a:lvl1pPr>
            <a:lvl2pPr lvl="1">
              <a:spcBef>
                <a:spcPts val="0"/>
              </a:spcBef>
              <a:spcAft>
                <a:spcPts val="0"/>
              </a:spcAft>
              <a:buClr>
                <a:schemeClr val="lt2"/>
              </a:buClr>
              <a:buSzPts val="2000"/>
              <a:buNone/>
              <a:defRPr sz="2000">
                <a:solidFill>
                  <a:schemeClr val="lt2"/>
                </a:solidFill>
              </a:defRPr>
            </a:lvl2pPr>
            <a:lvl3pPr lvl="2">
              <a:spcBef>
                <a:spcPts val="0"/>
              </a:spcBef>
              <a:spcAft>
                <a:spcPts val="0"/>
              </a:spcAft>
              <a:buClr>
                <a:schemeClr val="lt2"/>
              </a:buClr>
              <a:buSzPts val="2000"/>
              <a:buNone/>
              <a:defRPr sz="2000">
                <a:solidFill>
                  <a:schemeClr val="lt2"/>
                </a:solidFill>
              </a:defRPr>
            </a:lvl3pPr>
            <a:lvl4pPr lvl="3">
              <a:spcBef>
                <a:spcPts val="0"/>
              </a:spcBef>
              <a:spcAft>
                <a:spcPts val="0"/>
              </a:spcAft>
              <a:buClr>
                <a:schemeClr val="lt2"/>
              </a:buClr>
              <a:buSzPts val="2000"/>
              <a:buNone/>
              <a:defRPr sz="2000">
                <a:solidFill>
                  <a:schemeClr val="lt2"/>
                </a:solidFill>
              </a:defRPr>
            </a:lvl4pPr>
            <a:lvl5pPr lvl="4">
              <a:spcBef>
                <a:spcPts val="0"/>
              </a:spcBef>
              <a:spcAft>
                <a:spcPts val="0"/>
              </a:spcAft>
              <a:buClr>
                <a:schemeClr val="lt2"/>
              </a:buClr>
              <a:buSzPts val="2000"/>
              <a:buNone/>
              <a:defRPr sz="2000">
                <a:solidFill>
                  <a:schemeClr val="lt2"/>
                </a:solidFill>
              </a:defRPr>
            </a:lvl5pPr>
            <a:lvl6pPr lvl="5">
              <a:spcBef>
                <a:spcPts val="0"/>
              </a:spcBef>
              <a:spcAft>
                <a:spcPts val="0"/>
              </a:spcAft>
              <a:buClr>
                <a:schemeClr val="lt2"/>
              </a:buClr>
              <a:buSzPts val="2000"/>
              <a:buNone/>
              <a:defRPr sz="2000">
                <a:solidFill>
                  <a:schemeClr val="lt2"/>
                </a:solidFill>
              </a:defRPr>
            </a:lvl6pPr>
            <a:lvl7pPr lvl="6">
              <a:spcBef>
                <a:spcPts val="0"/>
              </a:spcBef>
              <a:spcAft>
                <a:spcPts val="0"/>
              </a:spcAft>
              <a:buClr>
                <a:schemeClr val="lt2"/>
              </a:buClr>
              <a:buSzPts val="2000"/>
              <a:buNone/>
              <a:defRPr sz="2000">
                <a:solidFill>
                  <a:schemeClr val="lt2"/>
                </a:solidFill>
              </a:defRPr>
            </a:lvl7pPr>
            <a:lvl8pPr lvl="7">
              <a:spcBef>
                <a:spcPts val="0"/>
              </a:spcBef>
              <a:spcAft>
                <a:spcPts val="0"/>
              </a:spcAft>
              <a:buClr>
                <a:schemeClr val="lt2"/>
              </a:buClr>
              <a:buSzPts val="2000"/>
              <a:buNone/>
              <a:defRPr sz="2000">
                <a:solidFill>
                  <a:schemeClr val="lt2"/>
                </a:solidFill>
              </a:defRPr>
            </a:lvl8pPr>
            <a:lvl9pPr lvl="8">
              <a:spcBef>
                <a:spcPts val="0"/>
              </a:spcBef>
              <a:spcAft>
                <a:spcPts val="0"/>
              </a:spcAft>
              <a:buClr>
                <a:schemeClr val="lt2"/>
              </a:buClr>
              <a:buSzPts val="2000"/>
              <a:buNone/>
              <a:defRPr sz="2000">
                <a:solidFill>
                  <a:schemeClr val="lt2"/>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with details">
  <p:cSld name="CUSTOM_3">
    <p:bg>
      <p:bgPr>
        <a:solidFill>
          <a:schemeClr val="lt2"/>
        </a:solidFill>
        <a:effectLst/>
      </p:bgPr>
    </p:bg>
    <p:spTree>
      <p:nvGrpSpPr>
        <p:cNvPr id="1" name="Shape 543"/>
        <p:cNvGrpSpPr/>
        <p:nvPr/>
      </p:nvGrpSpPr>
      <p:grpSpPr>
        <a:xfrm>
          <a:off x="0" y="0"/>
          <a:ext cx="0" cy="0"/>
          <a:chOff x="0" y="0"/>
          <a:chExt cx="0" cy="0"/>
        </a:xfrm>
      </p:grpSpPr>
      <p:sp>
        <p:nvSpPr>
          <p:cNvPr id="544" name="Google Shape;544;p41"/>
          <p:cNvSpPr/>
          <p:nvPr/>
        </p:nvSpPr>
        <p:spPr>
          <a:xfrm flipH="1">
            <a:off x="343200" y="342900"/>
            <a:ext cx="8800800" cy="4800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5" name="Google Shape;545;p41"/>
          <p:cNvSpPr/>
          <p:nvPr/>
        </p:nvSpPr>
        <p:spPr>
          <a:xfrm rot="-5400000" flipH="1">
            <a:off x="343225" y="342900"/>
            <a:ext cx="745800" cy="745800"/>
          </a:xfrm>
          <a:prstGeom prst="halfFrame">
            <a:avLst>
              <a:gd name="adj1" fmla="val 21319"/>
              <a:gd name="adj2" fmla="val 21319"/>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6" name="Google Shape;546;p41"/>
          <p:cNvSpPr/>
          <p:nvPr/>
        </p:nvSpPr>
        <p:spPr>
          <a:xfrm rot="10800000" flipH="1">
            <a:off x="343225" y="4397825"/>
            <a:ext cx="745800" cy="745800"/>
          </a:xfrm>
          <a:prstGeom prst="halfFrame">
            <a:avLst>
              <a:gd name="adj1" fmla="val 21319"/>
              <a:gd name="adj2" fmla="val 21319"/>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47" name="Google Shape;547;p41"/>
          <p:cNvGrpSpPr/>
          <p:nvPr/>
        </p:nvGrpSpPr>
        <p:grpSpPr>
          <a:xfrm flipH="1">
            <a:off x="85800" y="76325"/>
            <a:ext cx="7808400" cy="5067300"/>
            <a:chOff x="1249800" y="76325"/>
            <a:chExt cx="7808400" cy="5067300"/>
          </a:xfrm>
        </p:grpSpPr>
        <p:cxnSp>
          <p:nvCxnSpPr>
            <p:cNvPr id="548" name="Google Shape;548;p41"/>
            <p:cNvCxnSpPr/>
            <p:nvPr/>
          </p:nvCxnSpPr>
          <p:spPr>
            <a:xfrm>
              <a:off x="1249800" y="85800"/>
              <a:ext cx="7808400" cy="0"/>
            </a:xfrm>
            <a:prstGeom prst="straightConnector1">
              <a:avLst/>
            </a:prstGeom>
            <a:noFill/>
            <a:ln w="19050" cap="flat" cmpd="sng">
              <a:solidFill>
                <a:schemeClr val="accent2"/>
              </a:solidFill>
              <a:prstDash val="solid"/>
              <a:round/>
              <a:headEnd type="none" w="med" len="med"/>
              <a:tailEnd type="none" w="med" len="med"/>
            </a:ln>
          </p:spPr>
        </p:cxnSp>
        <p:cxnSp>
          <p:nvCxnSpPr>
            <p:cNvPr id="549" name="Google Shape;549;p41"/>
            <p:cNvCxnSpPr/>
            <p:nvPr/>
          </p:nvCxnSpPr>
          <p:spPr>
            <a:xfrm rot="10800000">
              <a:off x="9058200" y="76325"/>
              <a:ext cx="0" cy="5067300"/>
            </a:xfrm>
            <a:prstGeom prst="straightConnector1">
              <a:avLst/>
            </a:prstGeom>
            <a:noFill/>
            <a:ln w="19050" cap="flat" cmpd="sng">
              <a:solidFill>
                <a:schemeClr val="accent2"/>
              </a:solidFill>
              <a:prstDash val="solid"/>
              <a:round/>
              <a:headEnd type="none" w="med" len="med"/>
              <a:tailEnd type="none" w="med" len="med"/>
            </a:ln>
          </p:spPr>
        </p:cxnSp>
      </p:grpSp>
      <p:grpSp>
        <p:nvGrpSpPr>
          <p:cNvPr id="550" name="Google Shape;550;p41"/>
          <p:cNvGrpSpPr/>
          <p:nvPr/>
        </p:nvGrpSpPr>
        <p:grpSpPr>
          <a:xfrm flipH="1">
            <a:off x="171600" y="162125"/>
            <a:ext cx="7722600" cy="4981500"/>
            <a:chOff x="1249800" y="162125"/>
            <a:chExt cx="7722600" cy="4981500"/>
          </a:xfrm>
        </p:grpSpPr>
        <p:cxnSp>
          <p:nvCxnSpPr>
            <p:cNvPr id="551" name="Google Shape;551;p41"/>
            <p:cNvCxnSpPr/>
            <p:nvPr/>
          </p:nvCxnSpPr>
          <p:spPr>
            <a:xfrm>
              <a:off x="1249800" y="171625"/>
              <a:ext cx="7722600" cy="0"/>
            </a:xfrm>
            <a:prstGeom prst="straightConnector1">
              <a:avLst/>
            </a:prstGeom>
            <a:noFill/>
            <a:ln w="19050" cap="flat" cmpd="sng">
              <a:solidFill>
                <a:schemeClr val="accent2"/>
              </a:solidFill>
              <a:prstDash val="solid"/>
              <a:round/>
              <a:headEnd type="none" w="med" len="med"/>
              <a:tailEnd type="none" w="med" len="med"/>
            </a:ln>
          </p:spPr>
        </p:cxnSp>
        <p:cxnSp>
          <p:nvCxnSpPr>
            <p:cNvPr id="552" name="Google Shape;552;p41"/>
            <p:cNvCxnSpPr/>
            <p:nvPr/>
          </p:nvCxnSpPr>
          <p:spPr>
            <a:xfrm rot="10800000">
              <a:off x="8972375" y="162125"/>
              <a:ext cx="0" cy="4981500"/>
            </a:xfrm>
            <a:prstGeom prst="straightConnector1">
              <a:avLst/>
            </a:prstGeom>
            <a:noFill/>
            <a:ln w="19050" cap="flat" cmpd="sng">
              <a:solidFill>
                <a:schemeClr val="accent2"/>
              </a:solidFill>
              <a:prstDash val="solid"/>
              <a:round/>
              <a:headEnd type="none" w="med" len="med"/>
              <a:tailEnd type="none" w="med" len="med"/>
            </a:ln>
          </p:spPr>
        </p:cxnSp>
      </p:grpSp>
      <p:grpSp>
        <p:nvGrpSpPr>
          <p:cNvPr id="553" name="Google Shape;553;p41"/>
          <p:cNvGrpSpPr/>
          <p:nvPr/>
        </p:nvGrpSpPr>
        <p:grpSpPr>
          <a:xfrm flipH="1">
            <a:off x="257400" y="247925"/>
            <a:ext cx="7636800" cy="4895700"/>
            <a:chOff x="1249800" y="247925"/>
            <a:chExt cx="7636800" cy="4895700"/>
          </a:xfrm>
        </p:grpSpPr>
        <p:cxnSp>
          <p:nvCxnSpPr>
            <p:cNvPr id="554" name="Google Shape;554;p41"/>
            <p:cNvCxnSpPr/>
            <p:nvPr/>
          </p:nvCxnSpPr>
          <p:spPr>
            <a:xfrm>
              <a:off x="1249800" y="257425"/>
              <a:ext cx="7636800" cy="0"/>
            </a:xfrm>
            <a:prstGeom prst="straightConnector1">
              <a:avLst/>
            </a:prstGeom>
            <a:noFill/>
            <a:ln w="19050" cap="flat" cmpd="sng">
              <a:solidFill>
                <a:schemeClr val="accent2"/>
              </a:solidFill>
              <a:prstDash val="solid"/>
              <a:round/>
              <a:headEnd type="none" w="med" len="med"/>
              <a:tailEnd type="none" w="med" len="med"/>
            </a:ln>
          </p:spPr>
        </p:cxnSp>
        <p:cxnSp>
          <p:nvCxnSpPr>
            <p:cNvPr id="555" name="Google Shape;555;p41"/>
            <p:cNvCxnSpPr/>
            <p:nvPr/>
          </p:nvCxnSpPr>
          <p:spPr>
            <a:xfrm rot="10800000">
              <a:off x="8886575" y="247925"/>
              <a:ext cx="0" cy="4895700"/>
            </a:xfrm>
            <a:prstGeom prst="straightConnector1">
              <a:avLst/>
            </a:prstGeom>
            <a:noFill/>
            <a:ln w="19050" cap="flat" cmpd="sng">
              <a:solidFill>
                <a:schemeClr val="accent2"/>
              </a:solidFill>
              <a:prstDash val="solid"/>
              <a:round/>
              <a:headEnd type="none" w="med" len="med"/>
              <a:tailEnd type="none" w="med" len="med"/>
            </a:ln>
          </p:spPr>
        </p:cxnSp>
      </p:grpSp>
      <p:sp>
        <p:nvSpPr>
          <p:cNvPr id="556" name="Google Shape;556;p41"/>
          <p:cNvSpPr txBox="1">
            <a:spLocks noGrp="1"/>
          </p:cNvSpPr>
          <p:nvPr>
            <p:ph type="ctrTitle"/>
          </p:nvPr>
        </p:nvSpPr>
        <p:spPr>
          <a:xfrm>
            <a:off x="1375800" y="1703150"/>
            <a:ext cx="5485800" cy="1737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4800"/>
              <a:buFont typeface="STIX Two Text SemiBold"/>
              <a:buNone/>
              <a:defRPr sz="4800">
                <a:solidFill>
                  <a:schemeClr val="accent2"/>
                </a:solidFill>
              </a:defRPr>
            </a:lvl1pPr>
            <a:lvl2pPr lvl="1" algn="ctr">
              <a:spcBef>
                <a:spcPts val="0"/>
              </a:spcBef>
              <a:spcAft>
                <a:spcPts val="0"/>
              </a:spcAft>
              <a:buClr>
                <a:schemeClr val="accent2"/>
              </a:buClr>
              <a:buSzPts val="4800"/>
              <a:buNone/>
              <a:defRPr sz="4800">
                <a:solidFill>
                  <a:schemeClr val="accent2"/>
                </a:solidFill>
              </a:defRPr>
            </a:lvl2pPr>
            <a:lvl3pPr lvl="2" algn="ctr">
              <a:spcBef>
                <a:spcPts val="0"/>
              </a:spcBef>
              <a:spcAft>
                <a:spcPts val="0"/>
              </a:spcAft>
              <a:buClr>
                <a:schemeClr val="accent2"/>
              </a:buClr>
              <a:buSzPts val="4800"/>
              <a:buNone/>
              <a:defRPr sz="4800">
                <a:solidFill>
                  <a:schemeClr val="accent2"/>
                </a:solidFill>
              </a:defRPr>
            </a:lvl3pPr>
            <a:lvl4pPr lvl="3" algn="ctr">
              <a:spcBef>
                <a:spcPts val="0"/>
              </a:spcBef>
              <a:spcAft>
                <a:spcPts val="0"/>
              </a:spcAft>
              <a:buClr>
                <a:schemeClr val="accent2"/>
              </a:buClr>
              <a:buSzPts val="4800"/>
              <a:buNone/>
              <a:defRPr sz="4800">
                <a:solidFill>
                  <a:schemeClr val="accent2"/>
                </a:solidFill>
              </a:defRPr>
            </a:lvl4pPr>
            <a:lvl5pPr lvl="4" algn="ctr">
              <a:spcBef>
                <a:spcPts val="0"/>
              </a:spcBef>
              <a:spcAft>
                <a:spcPts val="0"/>
              </a:spcAft>
              <a:buClr>
                <a:schemeClr val="accent2"/>
              </a:buClr>
              <a:buSzPts val="4800"/>
              <a:buNone/>
              <a:defRPr sz="4800">
                <a:solidFill>
                  <a:schemeClr val="accent2"/>
                </a:solidFill>
              </a:defRPr>
            </a:lvl5pPr>
            <a:lvl6pPr lvl="5" algn="ctr">
              <a:spcBef>
                <a:spcPts val="0"/>
              </a:spcBef>
              <a:spcAft>
                <a:spcPts val="0"/>
              </a:spcAft>
              <a:buClr>
                <a:schemeClr val="accent2"/>
              </a:buClr>
              <a:buSzPts val="4800"/>
              <a:buNone/>
              <a:defRPr sz="4800">
                <a:solidFill>
                  <a:schemeClr val="accent2"/>
                </a:solidFill>
              </a:defRPr>
            </a:lvl6pPr>
            <a:lvl7pPr lvl="6" algn="ctr">
              <a:spcBef>
                <a:spcPts val="0"/>
              </a:spcBef>
              <a:spcAft>
                <a:spcPts val="0"/>
              </a:spcAft>
              <a:buClr>
                <a:schemeClr val="accent2"/>
              </a:buClr>
              <a:buSzPts val="4800"/>
              <a:buNone/>
              <a:defRPr sz="4800">
                <a:solidFill>
                  <a:schemeClr val="accent2"/>
                </a:solidFill>
              </a:defRPr>
            </a:lvl7pPr>
            <a:lvl8pPr lvl="7" algn="ctr">
              <a:spcBef>
                <a:spcPts val="0"/>
              </a:spcBef>
              <a:spcAft>
                <a:spcPts val="0"/>
              </a:spcAft>
              <a:buClr>
                <a:schemeClr val="accent2"/>
              </a:buClr>
              <a:buSzPts val="4800"/>
              <a:buNone/>
              <a:defRPr sz="4800">
                <a:solidFill>
                  <a:schemeClr val="accent2"/>
                </a:solidFill>
              </a:defRPr>
            </a:lvl8pPr>
            <a:lvl9pPr lvl="8" algn="ctr">
              <a:spcBef>
                <a:spcPts val="0"/>
              </a:spcBef>
              <a:spcAft>
                <a:spcPts val="0"/>
              </a:spcAft>
              <a:buClr>
                <a:schemeClr val="accent2"/>
              </a:buClr>
              <a:buSzPts val="4800"/>
              <a:buNone/>
              <a:defRPr sz="4800">
                <a:solidFill>
                  <a:schemeClr val="accent2"/>
                </a:solidFill>
              </a:defRPr>
            </a:lvl9pPr>
          </a:lstStyle>
          <a:p>
            <a:endParaRPr/>
          </a:p>
        </p:txBody>
      </p:sp>
      <p:sp>
        <p:nvSpPr>
          <p:cNvPr id="557" name="Google Shape;557;p41"/>
          <p:cNvSpPr/>
          <p:nvPr/>
        </p:nvSpPr>
        <p:spPr>
          <a:xfrm rot="10800000">
            <a:off x="7894200" y="0"/>
            <a:ext cx="12498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endParaRPr>
          </a:p>
        </p:txBody>
      </p:sp>
      <p:sp>
        <p:nvSpPr>
          <p:cNvPr id="558" name="Google Shape;558;p41"/>
          <p:cNvSpPr/>
          <p:nvPr/>
        </p:nvSpPr>
        <p:spPr>
          <a:xfrm rot="10800000">
            <a:off x="8151300" y="167450"/>
            <a:ext cx="735600" cy="1890600"/>
          </a:xfrm>
          <a:prstGeom prst="plaque">
            <a:avLst>
              <a:gd name="adj" fmla="val 2394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9" name="Google Shape;559;p41"/>
          <p:cNvSpPr/>
          <p:nvPr/>
        </p:nvSpPr>
        <p:spPr>
          <a:xfrm rot="10800000">
            <a:off x="8151300" y="3088375"/>
            <a:ext cx="735600" cy="1887600"/>
          </a:xfrm>
          <a:prstGeom prst="plaque">
            <a:avLst>
              <a:gd name="adj" fmla="val 2394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0" name="Google Shape;560;p41"/>
          <p:cNvSpPr/>
          <p:nvPr/>
        </p:nvSpPr>
        <p:spPr>
          <a:xfrm rot="10800000">
            <a:off x="7997850" y="2264525"/>
            <a:ext cx="1042500" cy="635700"/>
          </a:xfrm>
          <a:prstGeom prst="hexagon">
            <a:avLst>
              <a:gd name="adj" fmla="val 40849"/>
              <a:gd name="vf" fmla="val 11547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1" name="Google Shape;561;p41"/>
          <p:cNvSpPr/>
          <p:nvPr/>
        </p:nvSpPr>
        <p:spPr>
          <a:xfrm rot="10800000">
            <a:off x="8336250" y="2399550"/>
            <a:ext cx="365700" cy="365700"/>
          </a:xfrm>
          <a:prstGeom prst="diamond">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2" name="Google Shape;562;p41"/>
          <p:cNvSpPr txBox="1">
            <a:spLocks noGrp="1"/>
          </p:cNvSpPr>
          <p:nvPr>
            <p:ph type="subTitle" idx="1"/>
          </p:nvPr>
        </p:nvSpPr>
        <p:spPr>
          <a:xfrm rot="5400000">
            <a:off x="7668450" y="3868125"/>
            <a:ext cx="1701300" cy="3315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1pPr>
            <a:lvl2pPr lvl="1"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2pPr>
            <a:lvl3pPr lvl="2"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3pPr>
            <a:lvl4pPr lvl="3"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4pPr>
            <a:lvl5pPr lvl="4"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5pPr>
            <a:lvl6pPr lvl="5"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6pPr>
            <a:lvl7pPr lvl="6"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7pPr>
            <a:lvl8pPr lvl="7"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8pPr>
            <a:lvl9pPr lvl="8"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9pPr>
          </a:lstStyle>
          <a:p>
            <a:endParaRPr/>
          </a:p>
        </p:txBody>
      </p:sp>
      <p:sp>
        <p:nvSpPr>
          <p:cNvPr id="563" name="Google Shape;563;p41"/>
          <p:cNvSpPr txBox="1">
            <a:spLocks noGrp="1"/>
          </p:cNvSpPr>
          <p:nvPr>
            <p:ph type="subTitle" idx="2"/>
          </p:nvPr>
        </p:nvSpPr>
        <p:spPr>
          <a:xfrm rot="5400000">
            <a:off x="7668450" y="945575"/>
            <a:ext cx="1701300" cy="331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1pPr>
            <a:lvl2pPr lvl="1"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2pPr>
            <a:lvl3pPr lvl="2"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3pPr>
            <a:lvl4pPr lvl="3"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4pPr>
            <a:lvl5pPr lvl="4"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5pPr>
            <a:lvl6pPr lvl="5"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6pPr>
            <a:lvl7pPr lvl="6"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7pPr>
            <a:lvl8pPr lvl="7"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8pPr>
            <a:lvl9pPr lvl="8"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CUSTOM_3_1">
    <p:bg>
      <p:bgPr>
        <a:solidFill>
          <a:schemeClr val="lt2"/>
        </a:solidFill>
        <a:effectLst/>
      </p:bgPr>
    </p:bg>
    <p:spTree>
      <p:nvGrpSpPr>
        <p:cNvPr id="1" name="Shape 564"/>
        <p:cNvGrpSpPr/>
        <p:nvPr/>
      </p:nvGrpSpPr>
      <p:grpSpPr>
        <a:xfrm>
          <a:off x="0" y="0"/>
          <a:ext cx="0" cy="0"/>
          <a:chOff x="0" y="0"/>
          <a:chExt cx="0" cy="0"/>
        </a:xfrm>
      </p:grpSpPr>
      <p:sp>
        <p:nvSpPr>
          <p:cNvPr id="565" name="Google Shape;565;p42"/>
          <p:cNvSpPr/>
          <p:nvPr/>
        </p:nvSpPr>
        <p:spPr>
          <a:xfrm flipH="1">
            <a:off x="343200" y="342900"/>
            <a:ext cx="8800800" cy="4800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6" name="Google Shape;566;p42"/>
          <p:cNvSpPr/>
          <p:nvPr/>
        </p:nvSpPr>
        <p:spPr>
          <a:xfrm rot="-5400000" flipH="1">
            <a:off x="343225" y="342900"/>
            <a:ext cx="745800" cy="745800"/>
          </a:xfrm>
          <a:prstGeom prst="halfFrame">
            <a:avLst>
              <a:gd name="adj1" fmla="val 21319"/>
              <a:gd name="adj2" fmla="val 21319"/>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7" name="Google Shape;567;p42"/>
          <p:cNvSpPr/>
          <p:nvPr/>
        </p:nvSpPr>
        <p:spPr>
          <a:xfrm rot="10800000" flipH="1">
            <a:off x="343225" y="4397825"/>
            <a:ext cx="745800" cy="745800"/>
          </a:xfrm>
          <a:prstGeom prst="halfFrame">
            <a:avLst>
              <a:gd name="adj1" fmla="val 21319"/>
              <a:gd name="adj2" fmla="val 21319"/>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68" name="Google Shape;568;p42"/>
          <p:cNvGrpSpPr/>
          <p:nvPr/>
        </p:nvGrpSpPr>
        <p:grpSpPr>
          <a:xfrm flipH="1">
            <a:off x="85800" y="76325"/>
            <a:ext cx="7808400" cy="5067300"/>
            <a:chOff x="1249800" y="76325"/>
            <a:chExt cx="7808400" cy="5067300"/>
          </a:xfrm>
        </p:grpSpPr>
        <p:cxnSp>
          <p:nvCxnSpPr>
            <p:cNvPr id="569" name="Google Shape;569;p42"/>
            <p:cNvCxnSpPr/>
            <p:nvPr/>
          </p:nvCxnSpPr>
          <p:spPr>
            <a:xfrm>
              <a:off x="1249800" y="85800"/>
              <a:ext cx="7808400" cy="0"/>
            </a:xfrm>
            <a:prstGeom prst="straightConnector1">
              <a:avLst/>
            </a:prstGeom>
            <a:noFill/>
            <a:ln w="19050" cap="flat" cmpd="sng">
              <a:solidFill>
                <a:schemeClr val="accent2"/>
              </a:solidFill>
              <a:prstDash val="solid"/>
              <a:round/>
              <a:headEnd type="none" w="med" len="med"/>
              <a:tailEnd type="none" w="med" len="med"/>
            </a:ln>
          </p:spPr>
        </p:cxnSp>
        <p:cxnSp>
          <p:nvCxnSpPr>
            <p:cNvPr id="570" name="Google Shape;570;p42"/>
            <p:cNvCxnSpPr/>
            <p:nvPr/>
          </p:nvCxnSpPr>
          <p:spPr>
            <a:xfrm rot="10800000">
              <a:off x="9058200" y="76325"/>
              <a:ext cx="0" cy="5067300"/>
            </a:xfrm>
            <a:prstGeom prst="straightConnector1">
              <a:avLst/>
            </a:prstGeom>
            <a:noFill/>
            <a:ln w="19050" cap="flat" cmpd="sng">
              <a:solidFill>
                <a:schemeClr val="accent2"/>
              </a:solidFill>
              <a:prstDash val="solid"/>
              <a:round/>
              <a:headEnd type="none" w="med" len="med"/>
              <a:tailEnd type="none" w="med" len="med"/>
            </a:ln>
          </p:spPr>
        </p:cxnSp>
      </p:grpSp>
      <p:grpSp>
        <p:nvGrpSpPr>
          <p:cNvPr id="571" name="Google Shape;571;p42"/>
          <p:cNvGrpSpPr/>
          <p:nvPr/>
        </p:nvGrpSpPr>
        <p:grpSpPr>
          <a:xfrm flipH="1">
            <a:off x="171600" y="162125"/>
            <a:ext cx="7722600" cy="4981500"/>
            <a:chOff x="1249800" y="162125"/>
            <a:chExt cx="7722600" cy="4981500"/>
          </a:xfrm>
        </p:grpSpPr>
        <p:cxnSp>
          <p:nvCxnSpPr>
            <p:cNvPr id="572" name="Google Shape;572;p42"/>
            <p:cNvCxnSpPr/>
            <p:nvPr/>
          </p:nvCxnSpPr>
          <p:spPr>
            <a:xfrm>
              <a:off x="1249800" y="171625"/>
              <a:ext cx="7722600" cy="0"/>
            </a:xfrm>
            <a:prstGeom prst="straightConnector1">
              <a:avLst/>
            </a:prstGeom>
            <a:noFill/>
            <a:ln w="19050" cap="flat" cmpd="sng">
              <a:solidFill>
                <a:schemeClr val="accent2"/>
              </a:solidFill>
              <a:prstDash val="solid"/>
              <a:round/>
              <a:headEnd type="none" w="med" len="med"/>
              <a:tailEnd type="none" w="med" len="med"/>
            </a:ln>
          </p:spPr>
        </p:cxnSp>
        <p:cxnSp>
          <p:nvCxnSpPr>
            <p:cNvPr id="573" name="Google Shape;573;p42"/>
            <p:cNvCxnSpPr/>
            <p:nvPr/>
          </p:nvCxnSpPr>
          <p:spPr>
            <a:xfrm rot="10800000">
              <a:off x="8972375" y="162125"/>
              <a:ext cx="0" cy="4981500"/>
            </a:xfrm>
            <a:prstGeom prst="straightConnector1">
              <a:avLst/>
            </a:prstGeom>
            <a:noFill/>
            <a:ln w="19050" cap="flat" cmpd="sng">
              <a:solidFill>
                <a:schemeClr val="accent2"/>
              </a:solidFill>
              <a:prstDash val="solid"/>
              <a:round/>
              <a:headEnd type="none" w="med" len="med"/>
              <a:tailEnd type="none" w="med" len="med"/>
            </a:ln>
          </p:spPr>
        </p:cxnSp>
      </p:grpSp>
      <p:grpSp>
        <p:nvGrpSpPr>
          <p:cNvPr id="574" name="Google Shape;574;p42"/>
          <p:cNvGrpSpPr/>
          <p:nvPr/>
        </p:nvGrpSpPr>
        <p:grpSpPr>
          <a:xfrm flipH="1">
            <a:off x="257400" y="247925"/>
            <a:ext cx="7636800" cy="4895700"/>
            <a:chOff x="1249800" y="247925"/>
            <a:chExt cx="7636800" cy="4895700"/>
          </a:xfrm>
        </p:grpSpPr>
        <p:cxnSp>
          <p:nvCxnSpPr>
            <p:cNvPr id="575" name="Google Shape;575;p42"/>
            <p:cNvCxnSpPr/>
            <p:nvPr/>
          </p:nvCxnSpPr>
          <p:spPr>
            <a:xfrm>
              <a:off x="1249800" y="257425"/>
              <a:ext cx="7636800" cy="0"/>
            </a:xfrm>
            <a:prstGeom prst="straightConnector1">
              <a:avLst/>
            </a:prstGeom>
            <a:noFill/>
            <a:ln w="19050" cap="flat" cmpd="sng">
              <a:solidFill>
                <a:schemeClr val="accent2"/>
              </a:solidFill>
              <a:prstDash val="solid"/>
              <a:round/>
              <a:headEnd type="none" w="med" len="med"/>
              <a:tailEnd type="none" w="med" len="med"/>
            </a:ln>
          </p:spPr>
        </p:cxnSp>
        <p:cxnSp>
          <p:nvCxnSpPr>
            <p:cNvPr id="576" name="Google Shape;576;p42"/>
            <p:cNvCxnSpPr/>
            <p:nvPr/>
          </p:nvCxnSpPr>
          <p:spPr>
            <a:xfrm rot="10800000">
              <a:off x="8886575" y="247925"/>
              <a:ext cx="0" cy="4895700"/>
            </a:xfrm>
            <a:prstGeom prst="straightConnector1">
              <a:avLst/>
            </a:prstGeom>
            <a:noFill/>
            <a:ln w="19050" cap="flat" cmpd="sng">
              <a:solidFill>
                <a:schemeClr val="accent2"/>
              </a:solidFill>
              <a:prstDash val="solid"/>
              <a:round/>
              <a:headEnd type="none" w="med" len="med"/>
              <a:tailEnd type="none" w="med" len="med"/>
            </a:ln>
          </p:spPr>
        </p:cxnSp>
      </p:grpSp>
      <p:sp>
        <p:nvSpPr>
          <p:cNvPr id="577" name="Google Shape;577;p42"/>
          <p:cNvSpPr txBox="1">
            <a:spLocks noGrp="1"/>
          </p:cNvSpPr>
          <p:nvPr>
            <p:ph type="ctrTitle"/>
          </p:nvPr>
        </p:nvSpPr>
        <p:spPr>
          <a:xfrm>
            <a:off x="1375800" y="1703150"/>
            <a:ext cx="5485800" cy="1737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4800"/>
              <a:buFont typeface="STIX Two Text SemiBold"/>
              <a:buNone/>
              <a:defRPr sz="4800">
                <a:solidFill>
                  <a:schemeClr val="accent2"/>
                </a:solidFill>
              </a:defRPr>
            </a:lvl1pPr>
            <a:lvl2pPr lvl="1" algn="ctr">
              <a:spcBef>
                <a:spcPts val="0"/>
              </a:spcBef>
              <a:spcAft>
                <a:spcPts val="0"/>
              </a:spcAft>
              <a:buClr>
                <a:schemeClr val="accent2"/>
              </a:buClr>
              <a:buSzPts val="4800"/>
              <a:buNone/>
              <a:defRPr sz="4800">
                <a:solidFill>
                  <a:schemeClr val="accent2"/>
                </a:solidFill>
              </a:defRPr>
            </a:lvl2pPr>
            <a:lvl3pPr lvl="2" algn="ctr">
              <a:spcBef>
                <a:spcPts val="0"/>
              </a:spcBef>
              <a:spcAft>
                <a:spcPts val="0"/>
              </a:spcAft>
              <a:buClr>
                <a:schemeClr val="accent2"/>
              </a:buClr>
              <a:buSzPts val="4800"/>
              <a:buNone/>
              <a:defRPr sz="4800">
                <a:solidFill>
                  <a:schemeClr val="accent2"/>
                </a:solidFill>
              </a:defRPr>
            </a:lvl3pPr>
            <a:lvl4pPr lvl="3" algn="ctr">
              <a:spcBef>
                <a:spcPts val="0"/>
              </a:spcBef>
              <a:spcAft>
                <a:spcPts val="0"/>
              </a:spcAft>
              <a:buClr>
                <a:schemeClr val="accent2"/>
              </a:buClr>
              <a:buSzPts val="4800"/>
              <a:buNone/>
              <a:defRPr sz="4800">
                <a:solidFill>
                  <a:schemeClr val="accent2"/>
                </a:solidFill>
              </a:defRPr>
            </a:lvl4pPr>
            <a:lvl5pPr lvl="4" algn="ctr">
              <a:spcBef>
                <a:spcPts val="0"/>
              </a:spcBef>
              <a:spcAft>
                <a:spcPts val="0"/>
              </a:spcAft>
              <a:buClr>
                <a:schemeClr val="accent2"/>
              </a:buClr>
              <a:buSzPts val="4800"/>
              <a:buNone/>
              <a:defRPr sz="4800">
                <a:solidFill>
                  <a:schemeClr val="accent2"/>
                </a:solidFill>
              </a:defRPr>
            </a:lvl5pPr>
            <a:lvl6pPr lvl="5" algn="ctr">
              <a:spcBef>
                <a:spcPts val="0"/>
              </a:spcBef>
              <a:spcAft>
                <a:spcPts val="0"/>
              </a:spcAft>
              <a:buClr>
                <a:schemeClr val="accent2"/>
              </a:buClr>
              <a:buSzPts val="4800"/>
              <a:buNone/>
              <a:defRPr sz="4800">
                <a:solidFill>
                  <a:schemeClr val="accent2"/>
                </a:solidFill>
              </a:defRPr>
            </a:lvl6pPr>
            <a:lvl7pPr lvl="6" algn="ctr">
              <a:spcBef>
                <a:spcPts val="0"/>
              </a:spcBef>
              <a:spcAft>
                <a:spcPts val="0"/>
              </a:spcAft>
              <a:buClr>
                <a:schemeClr val="accent2"/>
              </a:buClr>
              <a:buSzPts val="4800"/>
              <a:buNone/>
              <a:defRPr sz="4800">
                <a:solidFill>
                  <a:schemeClr val="accent2"/>
                </a:solidFill>
              </a:defRPr>
            </a:lvl7pPr>
            <a:lvl8pPr lvl="7" algn="ctr">
              <a:spcBef>
                <a:spcPts val="0"/>
              </a:spcBef>
              <a:spcAft>
                <a:spcPts val="0"/>
              </a:spcAft>
              <a:buClr>
                <a:schemeClr val="accent2"/>
              </a:buClr>
              <a:buSzPts val="4800"/>
              <a:buNone/>
              <a:defRPr sz="4800">
                <a:solidFill>
                  <a:schemeClr val="accent2"/>
                </a:solidFill>
              </a:defRPr>
            </a:lvl8pPr>
            <a:lvl9pPr lvl="8" algn="ctr">
              <a:spcBef>
                <a:spcPts val="0"/>
              </a:spcBef>
              <a:spcAft>
                <a:spcPts val="0"/>
              </a:spcAft>
              <a:buClr>
                <a:schemeClr val="accent2"/>
              </a:buClr>
              <a:buSzPts val="4800"/>
              <a:buNone/>
              <a:defRPr sz="4800">
                <a:solidFill>
                  <a:schemeClr val="accent2"/>
                </a:solidFill>
              </a:defRPr>
            </a:lvl9pPr>
          </a:lstStyle>
          <a:p>
            <a:endParaRPr/>
          </a:p>
        </p:txBody>
      </p:sp>
      <p:sp>
        <p:nvSpPr>
          <p:cNvPr id="578" name="Google Shape;578;p42"/>
          <p:cNvSpPr/>
          <p:nvPr/>
        </p:nvSpPr>
        <p:spPr>
          <a:xfrm rot="10800000">
            <a:off x="7894200" y="0"/>
            <a:ext cx="12498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endParaRPr>
          </a:p>
        </p:txBody>
      </p:sp>
      <p:sp>
        <p:nvSpPr>
          <p:cNvPr id="579" name="Google Shape;579;p42"/>
          <p:cNvSpPr/>
          <p:nvPr/>
        </p:nvSpPr>
        <p:spPr>
          <a:xfrm rot="10800000">
            <a:off x="8151300" y="167450"/>
            <a:ext cx="735600" cy="1890600"/>
          </a:xfrm>
          <a:prstGeom prst="plaque">
            <a:avLst>
              <a:gd name="adj" fmla="val 2394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0" name="Google Shape;580;p42"/>
          <p:cNvSpPr/>
          <p:nvPr/>
        </p:nvSpPr>
        <p:spPr>
          <a:xfrm rot="10800000">
            <a:off x="8151300" y="3088375"/>
            <a:ext cx="735600" cy="1887600"/>
          </a:xfrm>
          <a:prstGeom prst="plaque">
            <a:avLst>
              <a:gd name="adj" fmla="val 2394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1" name="Google Shape;581;p42"/>
          <p:cNvSpPr/>
          <p:nvPr/>
        </p:nvSpPr>
        <p:spPr>
          <a:xfrm rot="10800000">
            <a:off x="7997850" y="2264525"/>
            <a:ext cx="1042500" cy="635700"/>
          </a:xfrm>
          <a:prstGeom prst="hexagon">
            <a:avLst>
              <a:gd name="adj" fmla="val 40849"/>
              <a:gd name="vf" fmla="val 11547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2" name="Google Shape;582;p42"/>
          <p:cNvSpPr/>
          <p:nvPr/>
        </p:nvSpPr>
        <p:spPr>
          <a:xfrm rot="10800000">
            <a:off x="8336250" y="2399550"/>
            <a:ext cx="365700" cy="365700"/>
          </a:xfrm>
          <a:prstGeom prst="diamond">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583"/>
        <p:cNvGrpSpPr/>
        <p:nvPr/>
      </p:nvGrpSpPr>
      <p:grpSpPr>
        <a:xfrm>
          <a:off x="0" y="0"/>
          <a:ext cx="0" cy="0"/>
          <a:chOff x="0" y="0"/>
          <a:chExt cx="0" cy="0"/>
        </a:xfrm>
      </p:grpSpPr>
      <p:sp>
        <p:nvSpPr>
          <p:cNvPr id="584" name="Google Shape;584;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with details">
  <p:cSld name="TITLE_1">
    <p:bg>
      <p:bgPr>
        <a:solidFill>
          <a:schemeClr val="lt2"/>
        </a:solidFill>
        <a:effectLst/>
      </p:bgPr>
    </p:bg>
    <p:spTree>
      <p:nvGrpSpPr>
        <p:cNvPr id="1" name="Shape 47"/>
        <p:cNvGrpSpPr/>
        <p:nvPr/>
      </p:nvGrpSpPr>
      <p:grpSpPr>
        <a:xfrm>
          <a:off x="0" y="0"/>
          <a:ext cx="0" cy="0"/>
          <a:chOff x="0" y="0"/>
          <a:chExt cx="0" cy="0"/>
        </a:xfrm>
      </p:grpSpPr>
      <p:sp>
        <p:nvSpPr>
          <p:cNvPr id="48" name="Google Shape;48;p6"/>
          <p:cNvSpPr/>
          <p:nvPr/>
        </p:nvSpPr>
        <p:spPr>
          <a:xfrm>
            <a:off x="0" y="342900"/>
            <a:ext cx="8800800" cy="4800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 name="Google Shape;49;p6"/>
          <p:cNvSpPr txBox="1">
            <a:spLocks noGrp="1"/>
          </p:cNvSpPr>
          <p:nvPr>
            <p:ph type="subTitle" idx="1"/>
          </p:nvPr>
        </p:nvSpPr>
        <p:spPr>
          <a:xfrm>
            <a:off x="2418125" y="2878925"/>
            <a:ext cx="5325600" cy="745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2000"/>
              <a:buFont typeface="Plus Jakarta Sans Medium"/>
              <a:buNone/>
              <a:defRPr sz="2000">
                <a:solidFill>
                  <a:schemeClr val="accent2"/>
                </a:solidFill>
              </a:defRPr>
            </a:lvl1pPr>
            <a:lvl2pPr lvl="1" algn="l">
              <a:spcBef>
                <a:spcPts val="0"/>
              </a:spcBef>
              <a:spcAft>
                <a:spcPts val="0"/>
              </a:spcAft>
              <a:buClr>
                <a:schemeClr val="accent2"/>
              </a:buClr>
              <a:buSzPts val="2000"/>
              <a:buFont typeface="Plus Jakarta Sans Medium"/>
              <a:buNone/>
              <a:defRPr sz="2000">
                <a:solidFill>
                  <a:schemeClr val="accent2"/>
                </a:solidFill>
              </a:defRPr>
            </a:lvl2pPr>
            <a:lvl3pPr lvl="2" algn="l">
              <a:spcBef>
                <a:spcPts val="0"/>
              </a:spcBef>
              <a:spcAft>
                <a:spcPts val="0"/>
              </a:spcAft>
              <a:buClr>
                <a:schemeClr val="accent2"/>
              </a:buClr>
              <a:buSzPts val="2000"/>
              <a:buFont typeface="Plus Jakarta Sans Medium"/>
              <a:buNone/>
              <a:defRPr sz="2000">
                <a:solidFill>
                  <a:schemeClr val="accent2"/>
                </a:solidFill>
              </a:defRPr>
            </a:lvl3pPr>
            <a:lvl4pPr lvl="3" algn="l">
              <a:spcBef>
                <a:spcPts val="0"/>
              </a:spcBef>
              <a:spcAft>
                <a:spcPts val="0"/>
              </a:spcAft>
              <a:buClr>
                <a:schemeClr val="accent2"/>
              </a:buClr>
              <a:buSzPts val="2000"/>
              <a:buFont typeface="Plus Jakarta Sans Medium"/>
              <a:buNone/>
              <a:defRPr sz="2000">
                <a:solidFill>
                  <a:schemeClr val="accent2"/>
                </a:solidFill>
              </a:defRPr>
            </a:lvl4pPr>
            <a:lvl5pPr lvl="4" algn="l">
              <a:spcBef>
                <a:spcPts val="0"/>
              </a:spcBef>
              <a:spcAft>
                <a:spcPts val="0"/>
              </a:spcAft>
              <a:buClr>
                <a:schemeClr val="accent2"/>
              </a:buClr>
              <a:buSzPts val="2000"/>
              <a:buFont typeface="Plus Jakarta Sans Medium"/>
              <a:buNone/>
              <a:defRPr sz="2000">
                <a:solidFill>
                  <a:schemeClr val="accent2"/>
                </a:solidFill>
              </a:defRPr>
            </a:lvl5pPr>
            <a:lvl6pPr lvl="5" algn="l">
              <a:spcBef>
                <a:spcPts val="0"/>
              </a:spcBef>
              <a:spcAft>
                <a:spcPts val="0"/>
              </a:spcAft>
              <a:buClr>
                <a:schemeClr val="accent2"/>
              </a:buClr>
              <a:buSzPts val="2000"/>
              <a:buFont typeface="Plus Jakarta Sans Medium"/>
              <a:buNone/>
              <a:defRPr sz="2000">
                <a:solidFill>
                  <a:schemeClr val="accent2"/>
                </a:solidFill>
              </a:defRPr>
            </a:lvl6pPr>
            <a:lvl7pPr lvl="6" algn="l">
              <a:spcBef>
                <a:spcPts val="0"/>
              </a:spcBef>
              <a:spcAft>
                <a:spcPts val="0"/>
              </a:spcAft>
              <a:buClr>
                <a:schemeClr val="accent2"/>
              </a:buClr>
              <a:buSzPts val="2000"/>
              <a:buFont typeface="Plus Jakarta Sans Medium"/>
              <a:buNone/>
              <a:defRPr sz="2000">
                <a:solidFill>
                  <a:schemeClr val="accent2"/>
                </a:solidFill>
              </a:defRPr>
            </a:lvl7pPr>
            <a:lvl8pPr lvl="7" algn="l">
              <a:spcBef>
                <a:spcPts val="0"/>
              </a:spcBef>
              <a:spcAft>
                <a:spcPts val="0"/>
              </a:spcAft>
              <a:buClr>
                <a:schemeClr val="accent2"/>
              </a:buClr>
              <a:buSzPts val="2000"/>
              <a:buFont typeface="Plus Jakarta Sans Medium"/>
              <a:buNone/>
              <a:defRPr sz="2000">
                <a:solidFill>
                  <a:schemeClr val="accent2"/>
                </a:solidFill>
              </a:defRPr>
            </a:lvl8pPr>
            <a:lvl9pPr lvl="8" algn="l">
              <a:spcBef>
                <a:spcPts val="0"/>
              </a:spcBef>
              <a:spcAft>
                <a:spcPts val="0"/>
              </a:spcAft>
              <a:buClr>
                <a:schemeClr val="accent2"/>
              </a:buClr>
              <a:buSzPts val="2000"/>
              <a:buFont typeface="Plus Jakarta Sans Medium"/>
              <a:buNone/>
              <a:defRPr sz="2000">
                <a:solidFill>
                  <a:schemeClr val="accent2"/>
                </a:solidFill>
              </a:defRPr>
            </a:lvl9pPr>
          </a:lstStyle>
          <a:p>
            <a:endParaRPr/>
          </a:p>
        </p:txBody>
      </p:sp>
      <p:sp>
        <p:nvSpPr>
          <p:cNvPr id="50" name="Google Shape;5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6"/>
          <p:cNvSpPr/>
          <p:nvPr/>
        </p:nvSpPr>
        <p:spPr>
          <a:xfrm>
            <a:off x="0" y="0"/>
            <a:ext cx="12498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endParaRPr>
          </a:p>
        </p:txBody>
      </p:sp>
      <p:sp>
        <p:nvSpPr>
          <p:cNvPr id="52" name="Google Shape;52;p6"/>
          <p:cNvSpPr/>
          <p:nvPr/>
        </p:nvSpPr>
        <p:spPr>
          <a:xfrm>
            <a:off x="257100" y="3085450"/>
            <a:ext cx="735600" cy="1890600"/>
          </a:xfrm>
          <a:prstGeom prst="plaque">
            <a:avLst>
              <a:gd name="adj" fmla="val 2394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 name="Google Shape;53;p6"/>
          <p:cNvSpPr/>
          <p:nvPr/>
        </p:nvSpPr>
        <p:spPr>
          <a:xfrm>
            <a:off x="257100" y="167525"/>
            <a:ext cx="735600" cy="1887600"/>
          </a:xfrm>
          <a:prstGeom prst="plaque">
            <a:avLst>
              <a:gd name="adj" fmla="val 2394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 name="Google Shape;54;p6"/>
          <p:cNvSpPr/>
          <p:nvPr/>
        </p:nvSpPr>
        <p:spPr>
          <a:xfrm>
            <a:off x="103650" y="2243275"/>
            <a:ext cx="1042500" cy="635700"/>
          </a:xfrm>
          <a:prstGeom prst="hexagon">
            <a:avLst>
              <a:gd name="adj" fmla="val 40849"/>
              <a:gd name="vf" fmla="val 11547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p6"/>
          <p:cNvSpPr/>
          <p:nvPr/>
        </p:nvSpPr>
        <p:spPr>
          <a:xfrm>
            <a:off x="442050" y="2378250"/>
            <a:ext cx="365700" cy="365700"/>
          </a:xfrm>
          <a:prstGeom prst="diamond">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 name="Google Shape;56;p6"/>
          <p:cNvSpPr/>
          <p:nvPr/>
        </p:nvSpPr>
        <p:spPr>
          <a:xfrm rot="5400000">
            <a:off x="8054975" y="342900"/>
            <a:ext cx="745800" cy="745800"/>
          </a:xfrm>
          <a:prstGeom prst="halfFrame">
            <a:avLst>
              <a:gd name="adj1" fmla="val 21319"/>
              <a:gd name="adj2" fmla="val 21319"/>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6"/>
          <p:cNvSpPr/>
          <p:nvPr/>
        </p:nvSpPr>
        <p:spPr>
          <a:xfrm rot="10800000">
            <a:off x="8054975" y="4397825"/>
            <a:ext cx="745800" cy="745800"/>
          </a:xfrm>
          <a:prstGeom prst="halfFrame">
            <a:avLst>
              <a:gd name="adj1" fmla="val 21319"/>
              <a:gd name="adj2" fmla="val 21319"/>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8" name="Google Shape;58;p6"/>
          <p:cNvGrpSpPr/>
          <p:nvPr/>
        </p:nvGrpSpPr>
        <p:grpSpPr>
          <a:xfrm>
            <a:off x="1249800" y="76325"/>
            <a:ext cx="7808400" cy="5067300"/>
            <a:chOff x="1249800" y="76325"/>
            <a:chExt cx="7808400" cy="5067300"/>
          </a:xfrm>
        </p:grpSpPr>
        <p:cxnSp>
          <p:nvCxnSpPr>
            <p:cNvPr id="59" name="Google Shape;59;p6"/>
            <p:cNvCxnSpPr/>
            <p:nvPr/>
          </p:nvCxnSpPr>
          <p:spPr>
            <a:xfrm>
              <a:off x="1249800" y="85800"/>
              <a:ext cx="7808400" cy="0"/>
            </a:xfrm>
            <a:prstGeom prst="straightConnector1">
              <a:avLst/>
            </a:prstGeom>
            <a:noFill/>
            <a:ln w="19050" cap="flat" cmpd="sng">
              <a:solidFill>
                <a:schemeClr val="accent2"/>
              </a:solidFill>
              <a:prstDash val="solid"/>
              <a:round/>
              <a:headEnd type="none" w="med" len="med"/>
              <a:tailEnd type="none" w="med" len="med"/>
            </a:ln>
          </p:spPr>
        </p:cxnSp>
        <p:cxnSp>
          <p:nvCxnSpPr>
            <p:cNvPr id="60" name="Google Shape;60;p6"/>
            <p:cNvCxnSpPr/>
            <p:nvPr/>
          </p:nvCxnSpPr>
          <p:spPr>
            <a:xfrm rot="10800000">
              <a:off x="9058200" y="76325"/>
              <a:ext cx="0" cy="5067300"/>
            </a:xfrm>
            <a:prstGeom prst="straightConnector1">
              <a:avLst/>
            </a:prstGeom>
            <a:noFill/>
            <a:ln w="19050" cap="flat" cmpd="sng">
              <a:solidFill>
                <a:schemeClr val="accent2"/>
              </a:solidFill>
              <a:prstDash val="solid"/>
              <a:round/>
              <a:headEnd type="none" w="med" len="med"/>
              <a:tailEnd type="none" w="med" len="med"/>
            </a:ln>
          </p:spPr>
        </p:cxnSp>
      </p:grpSp>
      <p:grpSp>
        <p:nvGrpSpPr>
          <p:cNvPr id="61" name="Google Shape;61;p6"/>
          <p:cNvGrpSpPr/>
          <p:nvPr/>
        </p:nvGrpSpPr>
        <p:grpSpPr>
          <a:xfrm>
            <a:off x="1249800" y="162125"/>
            <a:ext cx="7722600" cy="4981500"/>
            <a:chOff x="1249800" y="162125"/>
            <a:chExt cx="7722600" cy="4981500"/>
          </a:xfrm>
        </p:grpSpPr>
        <p:cxnSp>
          <p:nvCxnSpPr>
            <p:cNvPr id="62" name="Google Shape;62;p6"/>
            <p:cNvCxnSpPr/>
            <p:nvPr/>
          </p:nvCxnSpPr>
          <p:spPr>
            <a:xfrm>
              <a:off x="1249800" y="171625"/>
              <a:ext cx="7722600" cy="0"/>
            </a:xfrm>
            <a:prstGeom prst="straightConnector1">
              <a:avLst/>
            </a:prstGeom>
            <a:noFill/>
            <a:ln w="19050" cap="flat" cmpd="sng">
              <a:solidFill>
                <a:schemeClr val="accent2"/>
              </a:solidFill>
              <a:prstDash val="solid"/>
              <a:round/>
              <a:headEnd type="none" w="med" len="med"/>
              <a:tailEnd type="none" w="med" len="med"/>
            </a:ln>
          </p:spPr>
        </p:cxnSp>
        <p:cxnSp>
          <p:nvCxnSpPr>
            <p:cNvPr id="63" name="Google Shape;63;p6"/>
            <p:cNvCxnSpPr/>
            <p:nvPr/>
          </p:nvCxnSpPr>
          <p:spPr>
            <a:xfrm rot="10800000">
              <a:off x="8972375" y="162125"/>
              <a:ext cx="0" cy="4981500"/>
            </a:xfrm>
            <a:prstGeom prst="straightConnector1">
              <a:avLst/>
            </a:prstGeom>
            <a:noFill/>
            <a:ln w="19050" cap="flat" cmpd="sng">
              <a:solidFill>
                <a:schemeClr val="accent2"/>
              </a:solidFill>
              <a:prstDash val="solid"/>
              <a:round/>
              <a:headEnd type="none" w="med" len="med"/>
              <a:tailEnd type="none" w="med" len="med"/>
            </a:ln>
          </p:spPr>
        </p:cxnSp>
      </p:grpSp>
      <p:grpSp>
        <p:nvGrpSpPr>
          <p:cNvPr id="64" name="Google Shape;64;p6"/>
          <p:cNvGrpSpPr/>
          <p:nvPr/>
        </p:nvGrpSpPr>
        <p:grpSpPr>
          <a:xfrm>
            <a:off x="1249800" y="247925"/>
            <a:ext cx="7636800" cy="4895700"/>
            <a:chOff x="1249800" y="247925"/>
            <a:chExt cx="7636800" cy="4895700"/>
          </a:xfrm>
        </p:grpSpPr>
        <p:cxnSp>
          <p:nvCxnSpPr>
            <p:cNvPr id="65" name="Google Shape;65;p6"/>
            <p:cNvCxnSpPr/>
            <p:nvPr/>
          </p:nvCxnSpPr>
          <p:spPr>
            <a:xfrm>
              <a:off x="1249800" y="257425"/>
              <a:ext cx="7636800" cy="0"/>
            </a:xfrm>
            <a:prstGeom prst="straightConnector1">
              <a:avLst/>
            </a:prstGeom>
            <a:noFill/>
            <a:ln w="19050" cap="flat" cmpd="sng">
              <a:solidFill>
                <a:schemeClr val="accent2"/>
              </a:solidFill>
              <a:prstDash val="solid"/>
              <a:round/>
              <a:headEnd type="none" w="med" len="med"/>
              <a:tailEnd type="none" w="med" len="med"/>
            </a:ln>
          </p:spPr>
        </p:cxnSp>
        <p:cxnSp>
          <p:nvCxnSpPr>
            <p:cNvPr id="66" name="Google Shape;66;p6"/>
            <p:cNvCxnSpPr/>
            <p:nvPr/>
          </p:nvCxnSpPr>
          <p:spPr>
            <a:xfrm rot="10800000">
              <a:off x="8886575" y="247925"/>
              <a:ext cx="0" cy="4895700"/>
            </a:xfrm>
            <a:prstGeom prst="straightConnector1">
              <a:avLst/>
            </a:prstGeom>
            <a:noFill/>
            <a:ln w="19050" cap="flat" cmpd="sng">
              <a:solidFill>
                <a:schemeClr val="accent2"/>
              </a:solidFill>
              <a:prstDash val="solid"/>
              <a:round/>
              <a:headEnd type="none" w="med" len="med"/>
              <a:tailEnd type="none" w="med" len="med"/>
            </a:ln>
          </p:spPr>
        </p:cxnSp>
      </p:grpSp>
      <p:sp>
        <p:nvSpPr>
          <p:cNvPr id="67" name="Google Shape;67;p6"/>
          <p:cNvSpPr txBox="1">
            <a:spLocks noGrp="1"/>
          </p:cNvSpPr>
          <p:nvPr>
            <p:ph type="ctrTitle"/>
          </p:nvPr>
        </p:nvSpPr>
        <p:spPr>
          <a:xfrm>
            <a:off x="2418125" y="1304525"/>
            <a:ext cx="5325600" cy="15747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2"/>
              </a:buClr>
              <a:buSzPts val="4800"/>
              <a:buFont typeface="STIX Two Text SemiBold"/>
              <a:buNone/>
              <a:defRPr sz="4800">
                <a:solidFill>
                  <a:schemeClr val="accent2"/>
                </a:solidFill>
              </a:defRPr>
            </a:lvl1pPr>
            <a:lvl2pPr lvl="1">
              <a:spcBef>
                <a:spcPts val="0"/>
              </a:spcBef>
              <a:spcAft>
                <a:spcPts val="0"/>
              </a:spcAft>
              <a:buClr>
                <a:schemeClr val="accent2"/>
              </a:buClr>
              <a:buSzPts val="4800"/>
              <a:buNone/>
              <a:defRPr sz="4800">
                <a:solidFill>
                  <a:schemeClr val="accent2"/>
                </a:solidFill>
              </a:defRPr>
            </a:lvl2pPr>
            <a:lvl3pPr lvl="2">
              <a:spcBef>
                <a:spcPts val="0"/>
              </a:spcBef>
              <a:spcAft>
                <a:spcPts val="0"/>
              </a:spcAft>
              <a:buClr>
                <a:schemeClr val="accent2"/>
              </a:buClr>
              <a:buSzPts val="4800"/>
              <a:buNone/>
              <a:defRPr sz="4800">
                <a:solidFill>
                  <a:schemeClr val="accent2"/>
                </a:solidFill>
              </a:defRPr>
            </a:lvl3pPr>
            <a:lvl4pPr lvl="3">
              <a:spcBef>
                <a:spcPts val="0"/>
              </a:spcBef>
              <a:spcAft>
                <a:spcPts val="0"/>
              </a:spcAft>
              <a:buClr>
                <a:schemeClr val="accent2"/>
              </a:buClr>
              <a:buSzPts val="4800"/>
              <a:buNone/>
              <a:defRPr sz="4800">
                <a:solidFill>
                  <a:schemeClr val="accent2"/>
                </a:solidFill>
              </a:defRPr>
            </a:lvl4pPr>
            <a:lvl5pPr lvl="4">
              <a:spcBef>
                <a:spcPts val="0"/>
              </a:spcBef>
              <a:spcAft>
                <a:spcPts val="0"/>
              </a:spcAft>
              <a:buClr>
                <a:schemeClr val="accent2"/>
              </a:buClr>
              <a:buSzPts val="4800"/>
              <a:buNone/>
              <a:defRPr sz="4800">
                <a:solidFill>
                  <a:schemeClr val="accent2"/>
                </a:solidFill>
              </a:defRPr>
            </a:lvl5pPr>
            <a:lvl6pPr lvl="5">
              <a:spcBef>
                <a:spcPts val="0"/>
              </a:spcBef>
              <a:spcAft>
                <a:spcPts val="0"/>
              </a:spcAft>
              <a:buClr>
                <a:schemeClr val="accent2"/>
              </a:buClr>
              <a:buSzPts val="4800"/>
              <a:buNone/>
              <a:defRPr sz="4800">
                <a:solidFill>
                  <a:schemeClr val="accent2"/>
                </a:solidFill>
              </a:defRPr>
            </a:lvl6pPr>
            <a:lvl7pPr lvl="6">
              <a:spcBef>
                <a:spcPts val="0"/>
              </a:spcBef>
              <a:spcAft>
                <a:spcPts val="0"/>
              </a:spcAft>
              <a:buClr>
                <a:schemeClr val="accent2"/>
              </a:buClr>
              <a:buSzPts val="4800"/>
              <a:buNone/>
              <a:defRPr sz="4800">
                <a:solidFill>
                  <a:schemeClr val="accent2"/>
                </a:solidFill>
              </a:defRPr>
            </a:lvl7pPr>
            <a:lvl8pPr lvl="7">
              <a:spcBef>
                <a:spcPts val="0"/>
              </a:spcBef>
              <a:spcAft>
                <a:spcPts val="0"/>
              </a:spcAft>
              <a:buClr>
                <a:schemeClr val="accent2"/>
              </a:buClr>
              <a:buSzPts val="4800"/>
              <a:buNone/>
              <a:defRPr sz="4800">
                <a:solidFill>
                  <a:schemeClr val="accent2"/>
                </a:solidFill>
              </a:defRPr>
            </a:lvl8pPr>
            <a:lvl9pPr lvl="8">
              <a:spcBef>
                <a:spcPts val="0"/>
              </a:spcBef>
              <a:spcAft>
                <a:spcPts val="0"/>
              </a:spcAft>
              <a:buClr>
                <a:schemeClr val="accent2"/>
              </a:buClr>
              <a:buSzPts val="4800"/>
              <a:buNone/>
              <a:defRPr sz="4800">
                <a:solidFill>
                  <a:schemeClr val="accent2"/>
                </a:solidFill>
              </a:defRPr>
            </a:lvl9pPr>
          </a:lstStyle>
          <a:p>
            <a:endParaRPr/>
          </a:p>
        </p:txBody>
      </p:sp>
      <p:sp>
        <p:nvSpPr>
          <p:cNvPr id="68" name="Google Shape;68;p6"/>
          <p:cNvSpPr txBox="1">
            <a:spLocks noGrp="1"/>
          </p:cNvSpPr>
          <p:nvPr>
            <p:ph type="subTitle" idx="2"/>
          </p:nvPr>
        </p:nvSpPr>
        <p:spPr>
          <a:xfrm>
            <a:off x="2418125" y="3777425"/>
            <a:ext cx="2198100" cy="256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1pPr>
            <a:lvl2pPr lvl="1"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2pPr>
            <a:lvl3pPr lvl="2"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3pPr>
            <a:lvl4pPr lvl="3"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4pPr>
            <a:lvl5pPr lvl="4"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5pPr>
            <a:lvl6pPr lvl="5"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6pPr>
            <a:lvl7pPr lvl="6"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7pPr>
            <a:lvl8pPr lvl="7"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8pPr>
            <a:lvl9pPr lvl="8"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9pPr>
          </a:lstStyle>
          <a:p>
            <a:endParaRPr/>
          </a:p>
        </p:txBody>
      </p:sp>
      <p:sp>
        <p:nvSpPr>
          <p:cNvPr id="69" name="Google Shape;69;p6"/>
          <p:cNvSpPr txBox="1">
            <a:spLocks noGrp="1"/>
          </p:cNvSpPr>
          <p:nvPr>
            <p:ph type="subTitle" idx="3"/>
          </p:nvPr>
        </p:nvSpPr>
        <p:spPr>
          <a:xfrm>
            <a:off x="5545625" y="3777425"/>
            <a:ext cx="2198100" cy="256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1pPr>
            <a:lvl2pPr lvl="1"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2pPr>
            <a:lvl3pPr lvl="2"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3pPr>
            <a:lvl4pPr lvl="3"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4pPr>
            <a:lvl5pPr lvl="4"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5pPr>
            <a:lvl6pPr lvl="5"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6pPr>
            <a:lvl7pPr lvl="6"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7pPr>
            <a:lvl8pPr lvl="7"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8pPr>
            <a:lvl9pPr lvl="8" algn="l">
              <a:spcBef>
                <a:spcPts val="0"/>
              </a:spcBef>
              <a:spcAft>
                <a:spcPts val="0"/>
              </a:spcAft>
              <a:buClr>
                <a:schemeClr val="lt2"/>
              </a:buClr>
              <a:buSzPts val="1400"/>
              <a:buFont typeface="STIX Two Text Medium"/>
              <a:buNone/>
              <a:defRPr>
                <a:solidFill>
                  <a:schemeClr val="lt2"/>
                </a:solidFill>
                <a:latin typeface="STIX Two Text Medium"/>
                <a:ea typeface="STIX Two Text Medium"/>
                <a:cs typeface="STIX Two Text Medium"/>
                <a:sym typeface="STIX Two Text Medium"/>
              </a:defRPr>
            </a:lvl9pPr>
          </a:lstStyle>
          <a:p>
            <a:endParaRPr/>
          </a:p>
        </p:txBody>
      </p:sp>
      <p:sp>
        <p:nvSpPr>
          <p:cNvPr id="70" name="Google Shape;70;p6"/>
          <p:cNvSpPr txBox="1">
            <a:spLocks noGrp="1"/>
          </p:cNvSpPr>
          <p:nvPr>
            <p:ph type="subTitle" idx="4"/>
          </p:nvPr>
        </p:nvSpPr>
        <p:spPr>
          <a:xfrm rot="-5400000">
            <a:off x="-225675" y="945575"/>
            <a:ext cx="1701300" cy="3315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1pPr>
            <a:lvl2pPr lvl="1"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2pPr>
            <a:lvl3pPr lvl="2"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3pPr>
            <a:lvl4pPr lvl="3"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4pPr>
            <a:lvl5pPr lvl="4"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5pPr>
            <a:lvl6pPr lvl="5"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6pPr>
            <a:lvl7pPr lvl="6"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7pPr>
            <a:lvl8pPr lvl="7"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8pPr>
            <a:lvl9pPr lvl="8" algn="r">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9pPr>
          </a:lstStyle>
          <a:p>
            <a:endParaRPr/>
          </a:p>
        </p:txBody>
      </p:sp>
      <p:sp>
        <p:nvSpPr>
          <p:cNvPr id="71" name="Google Shape;71;p6"/>
          <p:cNvSpPr txBox="1">
            <a:spLocks noGrp="1"/>
          </p:cNvSpPr>
          <p:nvPr>
            <p:ph type="subTitle" idx="5"/>
          </p:nvPr>
        </p:nvSpPr>
        <p:spPr>
          <a:xfrm rot="-5400000">
            <a:off x="-225675" y="3868125"/>
            <a:ext cx="1701300" cy="331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1pPr>
            <a:lvl2pPr lvl="1"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2pPr>
            <a:lvl3pPr lvl="2"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3pPr>
            <a:lvl4pPr lvl="3"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4pPr>
            <a:lvl5pPr lvl="4"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5pPr>
            <a:lvl6pPr lvl="5"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6pPr>
            <a:lvl7pPr lvl="6"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7pPr>
            <a:lvl8pPr lvl="7"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8pPr>
            <a:lvl9pPr lvl="8" algn="l">
              <a:spcBef>
                <a:spcPts val="0"/>
              </a:spcBef>
              <a:spcAft>
                <a:spcPts val="0"/>
              </a:spcAft>
              <a:buClr>
                <a:schemeClr val="accent2"/>
              </a:buClr>
              <a:buSzPts val="1400"/>
              <a:buFont typeface="STIX Two Text Medium"/>
              <a:buNone/>
              <a:defRPr>
                <a:solidFill>
                  <a:schemeClr val="accent2"/>
                </a:solidFill>
                <a:latin typeface="STIX Two Text Medium"/>
                <a:ea typeface="STIX Two Text Medium"/>
                <a:cs typeface="STIX Two Text Medium"/>
                <a:sym typeface="STIX Two Text Medium"/>
              </a:defRPr>
            </a:lvl9pPr>
          </a:lstStyle>
          <a:p>
            <a:endParaRPr/>
          </a:p>
        </p:txBody>
      </p:sp>
      <p:sp>
        <p:nvSpPr>
          <p:cNvPr id="72" name="Google Shape;72;p6"/>
          <p:cNvSpPr txBox="1">
            <a:spLocks noGrp="1"/>
          </p:cNvSpPr>
          <p:nvPr>
            <p:ph type="body" idx="6"/>
          </p:nvPr>
        </p:nvSpPr>
        <p:spPr>
          <a:xfrm>
            <a:off x="2418125" y="4033925"/>
            <a:ext cx="2198100" cy="863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1pPr>
            <a:lvl2pPr marL="914400" lvl="1"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2pPr>
            <a:lvl3pPr marL="1371600" lvl="2"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3pPr>
            <a:lvl4pPr marL="1828800" lvl="3"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4pPr>
            <a:lvl5pPr marL="2286000" lvl="4"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5pPr>
            <a:lvl6pPr marL="2743200" lvl="5"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6pPr>
            <a:lvl7pPr marL="3200400" lvl="6"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7pPr>
            <a:lvl8pPr marL="3657600" lvl="7"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8pPr>
            <a:lvl9pPr marL="4114800" lvl="8"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9pPr>
          </a:lstStyle>
          <a:p>
            <a:endParaRPr/>
          </a:p>
        </p:txBody>
      </p:sp>
      <p:sp>
        <p:nvSpPr>
          <p:cNvPr id="73" name="Google Shape;73;p6"/>
          <p:cNvSpPr txBox="1">
            <a:spLocks noGrp="1"/>
          </p:cNvSpPr>
          <p:nvPr>
            <p:ph type="body" idx="7"/>
          </p:nvPr>
        </p:nvSpPr>
        <p:spPr>
          <a:xfrm>
            <a:off x="5545613" y="4033925"/>
            <a:ext cx="2198100" cy="863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1pPr>
            <a:lvl2pPr marL="914400" lvl="1"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2pPr>
            <a:lvl3pPr marL="1371600" lvl="2"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3pPr>
            <a:lvl4pPr marL="1828800" lvl="3"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4pPr>
            <a:lvl5pPr marL="2286000" lvl="4"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5pPr>
            <a:lvl6pPr marL="2743200" lvl="5"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6pPr>
            <a:lvl7pPr marL="3200400" lvl="6"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7pPr>
            <a:lvl8pPr marL="3657600" lvl="7"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8pPr>
            <a:lvl9pPr marL="4114800" lvl="8" indent="-304800">
              <a:spcBef>
                <a:spcPts val="0"/>
              </a:spcBef>
              <a:spcAft>
                <a:spcPts val="0"/>
              </a:spcAft>
              <a:buClr>
                <a:schemeClr val="lt2"/>
              </a:buClr>
              <a:buSzPts val="1200"/>
              <a:buFont typeface="Plus Jakarta Sans Medium"/>
              <a:buChar char="■"/>
              <a:defRPr>
                <a:solidFill>
                  <a:schemeClr val="lt2"/>
                </a:solidFill>
                <a:latin typeface="Plus Jakarta Sans Medium"/>
                <a:ea typeface="Plus Jakarta Sans Medium"/>
                <a:cs typeface="Plus Jakarta Sans Medium"/>
                <a:sym typeface="Plus Jakarta Sans Medium"/>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type="secHead">
  <p:cSld name="SECTION_HEADER">
    <p:spTree>
      <p:nvGrpSpPr>
        <p:cNvPr id="1" name="Shape 74"/>
        <p:cNvGrpSpPr/>
        <p:nvPr/>
      </p:nvGrpSpPr>
      <p:grpSpPr>
        <a:xfrm>
          <a:off x="0" y="0"/>
          <a:ext cx="0" cy="0"/>
          <a:chOff x="0" y="0"/>
          <a:chExt cx="0" cy="0"/>
        </a:xfrm>
      </p:grpSpPr>
      <p:grpSp>
        <p:nvGrpSpPr>
          <p:cNvPr id="75" name="Google Shape;75;p7"/>
          <p:cNvGrpSpPr/>
          <p:nvPr/>
        </p:nvGrpSpPr>
        <p:grpSpPr>
          <a:xfrm>
            <a:off x="0" y="455100"/>
            <a:ext cx="9144000" cy="4519401"/>
            <a:chOff x="0" y="455100"/>
            <a:chExt cx="9144000" cy="4519401"/>
          </a:xfrm>
        </p:grpSpPr>
        <p:sp>
          <p:nvSpPr>
            <p:cNvPr id="76" name="Google Shape;76;p7"/>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7"/>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Google Shape;78;p7"/>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79" name="Google Shape;79;p7"/>
          <p:cNvSpPr txBox="1">
            <a:spLocks noGrp="1"/>
          </p:cNvSpPr>
          <p:nvPr>
            <p:ph type="ctrTitle"/>
          </p:nvPr>
        </p:nvSpPr>
        <p:spPr>
          <a:xfrm>
            <a:off x="352550" y="2171700"/>
            <a:ext cx="3860100" cy="800100"/>
          </a:xfrm>
          <a:prstGeom prst="rect">
            <a:avLst/>
          </a:prstGeom>
        </p:spPr>
        <p:txBody>
          <a:bodyPr spcFirstLastPara="1" wrap="square" lIns="91425" tIns="91425" rIns="91425" bIns="91425" anchor="ctr" anchorCtr="0">
            <a:noAutofit/>
          </a:bodyPr>
          <a:lstStyle>
            <a:lvl1pPr lvl="0">
              <a:spcBef>
                <a:spcPts val="0"/>
              </a:spcBef>
              <a:spcAft>
                <a:spcPts val="0"/>
              </a:spcAft>
              <a:buSzPts val="4800"/>
              <a:buFont typeface="STIX Two Text SemiBold"/>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0" name="Google Shape;80;p7"/>
          <p:cNvSpPr txBox="1">
            <a:spLocks noGrp="1"/>
          </p:cNvSpPr>
          <p:nvPr>
            <p:ph type="subTitle" idx="1"/>
          </p:nvPr>
        </p:nvSpPr>
        <p:spPr>
          <a:xfrm>
            <a:off x="4837750" y="766750"/>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7"/>
          <p:cNvSpPr txBox="1">
            <a:spLocks noGrp="1"/>
          </p:cNvSpPr>
          <p:nvPr>
            <p:ph type="subTitle" idx="2"/>
          </p:nvPr>
        </p:nvSpPr>
        <p:spPr>
          <a:xfrm>
            <a:off x="4837750" y="1099491"/>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7"/>
          <p:cNvSpPr txBox="1">
            <a:spLocks noGrp="1"/>
          </p:cNvSpPr>
          <p:nvPr>
            <p:ph type="subTitle" idx="3"/>
          </p:nvPr>
        </p:nvSpPr>
        <p:spPr>
          <a:xfrm>
            <a:off x="4837750" y="1432233"/>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7"/>
          <p:cNvSpPr txBox="1">
            <a:spLocks noGrp="1"/>
          </p:cNvSpPr>
          <p:nvPr>
            <p:ph type="subTitle" idx="4"/>
          </p:nvPr>
        </p:nvSpPr>
        <p:spPr>
          <a:xfrm>
            <a:off x="4837750" y="1764974"/>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7"/>
          <p:cNvSpPr txBox="1">
            <a:spLocks noGrp="1"/>
          </p:cNvSpPr>
          <p:nvPr>
            <p:ph type="subTitle" idx="5"/>
          </p:nvPr>
        </p:nvSpPr>
        <p:spPr>
          <a:xfrm>
            <a:off x="4837750" y="2097715"/>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7"/>
          <p:cNvSpPr txBox="1">
            <a:spLocks noGrp="1"/>
          </p:cNvSpPr>
          <p:nvPr>
            <p:ph type="subTitle" idx="6"/>
          </p:nvPr>
        </p:nvSpPr>
        <p:spPr>
          <a:xfrm>
            <a:off x="4837750" y="2430456"/>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7"/>
          <p:cNvSpPr txBox="1">
            <a:spLocks noGrp="1"/>
          </p:cNvSpPr>
          <p:nvPr>
            <p:ph type="subTitle" idx="7"/>
          </p:nvPr>
        </p:nvSpPr>
        <p:spPr>
          <a:xfrm>
            <a:off x="4837750" y="276319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7"/>
          <p:cNvSpPr txBox="1">
            <a:spLocks noGrp="1"/>
          </p:cNvSpPr>
          <p:nvPr>
            <p:ph type="subTitle" idx="8"/>
          </p:nvPr>
        </p:nvSpPr>
        <p:spPr>
          <a:xfrm>
            <a:off x="4837750" y="3095939"/>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7"/>
          <p:cNvSpPr txBox="1">
            <a:spLocks noGrp="1"/>
          </p:cNvSpPr>
          <p:nvPr>
            <p:ph type="subTitle" idx="9"/>
          </p:nvPr>
        </p:nvSpPr>
        <p:spPr>
          <a:xfrm>
            <a:off x="4837750" y="3428680"/>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7"/>
          <p:cNvSpPr txBox="1">
            <a:spLocks noGrp="1"/>
          </p:cNvSpPr>
          <p:nvPr>
            <p:ph type="subTitle" idx="13"/>
          </p:nvPr>
        </p:nvSpPr>
        <p:spPr>
          <a:xfrm>
            <a:off x="4837750" y="3761421"/>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7"/>
          <p:cNvSpPr txBox="1">
            <a:spLocks noGrp="1"/>
          </p:cNvSpPr>
          <p:nvPr>
            <p:ph type="subTitle" idx="14"/>
          </p:nvPr>
        </p:nvSpPr>
        <p:spPr>
          <a:xfrm>
            <a:off x="4837750" y="4094163"/>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7"/>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92" name="Google Shape;92;p7"/>
          <p:cNvSpPr txBox="1">
            <a:spLocks noGrp="1"/>
          </p:cNvSpPr>
          <p:nvPr>
            <p:ph type="subTitle" idx="15"/>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93" name="Google Shape;93;p7"/>
          <p:cNvSpPr txBox="1">
            <a:spLocks noGrp="1"/>
          </p:cNvSpPr>
          <p:nvPr>
            <p:ph type="subTitle" idx="16"/>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sp>
        <p:nvSpPr>
          <p:cNvPr id="94" name="Google Shape;94;p7"/>
          <p:cNvSpPr txBox="1">
            <a:spLocks noGrp="1"/>
          </p:cNvSpPr>
          <p:nvPr>
            <p:ph type="title" idx="17" hasCustomPrompt="1"/>
          </p:nvPr>
        </p:nvSpPr>
        <p:spPr>
          <a:xfrm>
            <a:off x="8155150" y="1099488"/>
            <a:ext cx="6210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1pPr>
            <a:lvl2pPr lvl="1"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2pPr>
            <a:lvl3pPr lvl="2"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3pPr>
            <a:lvl4pPr lvl="3"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4pPr>
            <a:lvl5pPr lvl="4"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5pPr>
            <a:lvl6pPr lvl="5"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6pPr>
            <a:lvl7pPr lvl="6"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7pPr>
            <a:lvl8pPr lvl="7"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8pPr>
            <a:lvl9pPr lvl="8"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9pPr>
          </a:lstStyle>
          <a:p>
            <a:r>
              <a:t>xx%</a:t>
            </a:r>
          </a:p>
        </p:txBody>
      </p:sp>
      <p:sp>
        <p:nvSpPr>
          <p:cNvPr id="95" name="Google Shape;95;p7"/>
          <p:cNvSpPr txBox="1">
            <a:spLocks noGrp="1"/>
          </p:cNvSpPr>
          <p:nvPr>
            <p:ph type="title" idx="18" hasCustomPrompt="1"/>
          </p:nvPr>
        </p:nvSpPr>
        <p:spPr>
          <a:xfrm>
            <a:off x="8155150" y="1432225"/>
            <a:ext cx="6210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1pPr>
            <a:lvl2pPr lvl="1"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2pPr>
            <a:lvl3pPr lvl="2"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3pPr>
            <a:lvl4pPr lvl="3"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4pPr>
            <a:lvl5pPr lvl="4"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5pPr>
            <a:lvl6pPr lvl="5"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6pPr>
            <a:lvl7pPr lvl="6"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7pPr>
            <a:lvl8pPr lvl="7"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8pPr>
            <a:lvl9pPr lvl="8"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9pPr>
          </a:lstStyle>
          <a:p>
            <a:r>
              <a:t>xx%</a:t>
            </a:r>
          </a:p>
        </p:txBody>
      </p:sp>
      <p:sp>
        <p:nvSpPr>
          <p:cNvPr id="96" name="Google Shape;96;p7"/>
          <p:cNvSpPr txBox="1">
            <a:spLocks noGrp="1"/>
          </p:cNvSpPr>
          <p:nvPr>
            <p:ph type="title" idx="19" hasCustomPrompt="1"/>
          </p:nvPr>
        </p:nvSpPr>
        <p:spPr>
          <a:xfrm>
            <a:off x="8155150" y="1764975"/>
            <a:ext cx="6210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1pPr>
            <a:lvl2pPr lvl="1"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2pPr>
            <a:lvl3pPr lvl="2"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3pPr>
            <a:lvl4pPr lvl="3"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4pPr>
            <a:lvl5pPr lvl="4"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5pPr>
            <a:lvl6pPr lvl="5"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6pPr>
            <a:lvl7pPr lvl="6"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7pPr>
            <a:lvl8pPr lvl="7"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8pPr>
            <a:lvl9pPr lvl="8"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9pPr>
          </a:lstStyle>
          <a:p>
            <a:r>
              <a:t>xx%</a:t>
            </a:r>
          </a:p>
        </p:txBody>
      </p:sp>
      <p:sp>
        <p:nvSpPr>
          <p:cNvPr id="97" name="Google Shape;97;p7"/>
          <p:cNvSpPr txBox="1">
            <a:spLocks noGrp="1"/>
          </p:cNvSpPr>
          <p:nvPr>
            <p:ph type="title" idx="20" hasCustomPrompt="1"/>
          </p:nvPr>
        </p:nvSpPr>
        <p:spPr>
          <a:xfrm>
            <a:off x="8155150" y="2097713"/>
            <a:ext cx="6210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1pPr>
            <a:lvl2pPr lvl="1"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2pPr>
            <a:lvl3pPr lvl="2"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3pPr>
            <a:lvl4pPr lvl="3"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4pPr>
            <a:lvl5pPr lvl="4"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5pPr>
            <a:lvl6pPr lvl="5"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6pPr>
            <a:lvl7pPr lvl="6"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7pPr>
            <a:lvl8pPr lvl="7"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8pPr>
            <a:lvl9pPr lvl="8"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9pPr>
          </a:lstStyle>
          <a:p>
            <a:r>
              <a:t>xx%</a:t>
            </a:r>
          </a:p>
        </p:txBody>
      </p:sp>
      <p:sp>
        <p:nvSpPr>
          <p:cNvPr id="98" name="Google Shape;98;p7"/>
          <p:cNvSpPr txBox="1">
            <a:spLocks noGrp="1"/>
          </p:cNvSpPr>
          <p:nvPr>
            <p:ph type="title" idx="21" hasCustomPrompt="1"/>
          </p:nvPr>
        </p:nvSpPr>
        <p:spPr>
          <a:xfrm>
            <a:off x="8155150" y="2430438"/>
            <a:ext cx="6210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1pPr>
            <a:lvl2pPr lvl="1"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2pPr>
            <a:lvl3pPr lvl="2"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3pPr>
            <a:lvl4pPr lvl="3"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4pPr>
            <a:lvl5pPr lvl="4"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5pPr>
            <a:lvl6pPr lvl="5"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6pPr>
            <a:lvl7pPr lvl="6"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7pPr>
            <a:lvl8pPr lvl="7"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8pPr>
            <a:lvl9pPr lvl="8"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9pPr>
          </a:lstStyle>
          <a:p>
            <a:r>
              <a:t>xx%</a:t>
            </a:r>
          </a:p>
        </p:txBody>
      </p:sp>
      <p:sp>
        <p:nvSpPr>
          <p:cNvPr id="99" name="Google Shape;99;p7"/>
          <p:cNvSpPr txBox="1">
            <a:spLocks noGrp="1"/>
          </p:cNvSpPr>
          <p:nvPr>
            <p:ph type="title" idx="22" hasCustomPrompt="1"/>
          </p:nvPr>
        </p:nvSpPr>
        <p:spPr>
          <a:xfrm>
            <a:off x="8155150" y="2763188"/>
            <a:ext cx="6210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1pPr>
            <a:lvl2pPr lvl="1"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2pPr>
            <a:lvl3pPr lvl="2"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3pPr>
            <a:lvl4pPr lvl="3"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4pPr>
            <a:lvl5pPr lvl="4"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5pPr>
            <a:lvl6pPr lvl="5"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6pPr>
            <a:lvl7pPr lvl="6"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7pPr>
            <a:lvl8pPr lvl="7"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8pPr>
            <a:lvl9pPr lvl="8"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9pPr>
          </a:lstStyle>
          <a:p>
            <a:r>
              <a:t>xx%</a:t>
            </a:r>
          </a:p>
        </p:txBody>
      </p:sp>
      <p:sp>
        <p:nvSpPr>
          <p:cNvPr id="100" name="Google Shape;100;p7"/>
          <p:cNvSpPr txBox="1">
            <a:spLocks noGrp="1"/>
          </p:cNvSpPr>
          <p:nvPr>
            <p:ph type="title" idx="23" hasCustomPrompt="1"/>
          </p:nvPr>
        </p:nvSpPr>
        <p:spPr>
          <a:xfrm>
            <a:off x="8155150" y="3095925"/>
            <a:ext cx="6210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1pPr>
            <a:lvl2pPr lvl="1"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2pPr>
            <a:lvl3pPr lvl="2"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3pPr>
            <a:lvl4pPr lvl="3"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4pPr>
            <a:lvl5pPr lvl="4"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5pPr>
            <a:lvl6pPr lvl="5"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6pPr>
            <a:lvl7pPr lvl="6"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7pPr>
            <a:lvl8pPr lvl="7"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8pPr>
            <a:lvl9pPr lvl="8"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9pPr>
          </a:lstStyle>
          <a:p>
            <a:r>
              <a:t>xx%</a:t>
            </a:r>
          </a:p>
        </p:txBody>
      </p:sp>
      <p:sp>
        <p:nvSpPr>
          <p:cNvPr id="101" name="Google Shape;101;p7"/>
          <p:cNvSpPr txBox="1">
            <a:spLocks noGrp="1"/>
          </p:cNvSpPr>
          <p:nvPr>
            <p:ph type="title" idx="24" hasCustomPrompt="1"/>
          </p:nvPr>
        </p:nvSpPr>
        <p:spPr>
          <a:xfrm>
            <a:off x="8155150" y="3428688"/>
            <a:ext cx="6210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1pPr>
            <a:lvl2pPr lvl="1"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2pPr>
            <a:lvl3pPr lvl="2"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3pPr>
            <a:lvl4pPr lvl="3"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4pPr>
            <a:lvl5pPr lvl="4"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5pPr>
            <a:lvl6pPr lvl="5"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6pPr>
            <a:lvl7pPr lvl="6"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7pPr>
            <a:lvl8pPr lvl="7"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8pPr>
            <a:lvl9pPr lvl="8"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9pPr>
          </a:lstStyle>
          <a:p>
            <a:r>
              <a:t>xx%</a:t>
            </a:r>
          </a:p>
        </p:txBody>
      </p:sp>
      <p:sp>
        <p:nvSpPr>
          <p:cNvPr id="102" name="Google Shape;102;p7"/>
          <p:cNvSpPr txBox="1">
            <a:spLocks noGrp="1"/>
          </p:cNvSpPr>
          <p:nvPr>
            <p:ph type="title" idx="25" hasCustomPrompt="1"/>
          </p:nvPr>
        </p:nvSpPr>
        <p:spPr>
          <a:xfrm>
            <a:off x="8155150" y="3761400"/>
            <a:ext cx="6210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1pPr>
            <a:lvl2pPr lvl="1"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2pPr>
            <a:lvl3pPr lvl="2"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3pPr>
            <a:lvl4pPr lvl="3"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4pPr>
            <a:lvl5pPr lvl="4"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5pPr>
            <a:lvl6pPr lvl="5"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6pPr>
            <a:lvl7pPr lvl="6"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7pPr>
            <a:lvl8pPr lvl="7"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8pPr>
            <a:lvl9pPr lvl="8"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9pPr>
          </a:lstStyle>
          <a:p>
            <a:r>
              <a:t>xx%</a:t>
            </a:r>
          </a:p>
        </p:txBody>
      </p:sp>
      <p:sp>
        <p:nvSpPr>
          <p:cNvPr id="103" name="Google Shape;103;p7"/>
          <p:cNvSpPr txBox="1">
            <a:spLocks noGrp="1"/>
          </p:cNvSpPr>
          <p:nvPr>
            <p:ph type="title" idx="26" hasCustomPrompt="1"/>
          </p:nvPr>
        </p:nvSpPr>
        <p:spPr>
          <a:xfrm>
            <a:off x="8155150" y="4094150"/>
            <a:ext cx="6210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1pPr>
            <a:lvl2pPr lvl="1"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2pPr>
            <a:lvl3pPr lvl="2"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3pPr>
            <a:lvl4pPr lvl="3"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4pPr>
            <a:lvl5pPr lvl="4"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5pPr>
            <a:lvl6pPr lvl="5"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6pPr>
            <a:lvl7pPr lvl="6"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7pPr>
            <a:lvl8pPr lvl="7"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8pPr>
            <a:lvl9pPr lvl="8"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9pPr>
          </a:lstStyle>
          <a:p>
            <a:r>
              <a:t>xx%</a:t>
            </a:r>
          </a:p>
        </p:txBody>
      </p:sp>
      <p:sp>
        <p:nvSpPr>
          <p:cNvPr id="104" name="Google Shape;104;p7"/>
          <p:cNvSpPr txBox="1">
            <a:spLocks noGrp="1"/>
          </p:cNvSpPr>
          <p:nvPr>
            <p:ph type="title" idx="27" hasCustomPrompt="1"/>
          </p:nvPr>
        </p:nvSpPr>
        <p:spPr>
          <a:xfrm>
            <a:off x="8155150" y="766763"/>
            <a:ext cx="6210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1pPr>
            <a:lvl2pPr lvl="1"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2pPr>
            <a:lvl3pPr lvl="2"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3pPr>
            <a:lvl4pPr lvl="3"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4pPr>
            <a:lvl5pPr lvl="4"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5pPr>
            <a:lvl6pPr lvl="5"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6pPr>
            <a:lvl7pPr lvl="6"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7pPr>
            <a:lvl8pPr lvl="7"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8pPr>
            <a:lvl9pPr lvl="8" algn="r">
              <a:spcBef>
                <a:spcPts val="0"/>
              </a:spcBef>
              <a:spcAft>
                <a:spcPts val="0"/>
              </a:spcAft>
              <a:buClr>
                <a:schemeClr val="accent1"/>
              </a:buClr>
              <a:buSzPts val="1600"/>
              <a:buFont typeface="STIX Two Text Medium"/>
              <a:buNone/>
              <a:defRPr sz="1600">
                <a:solidFill>
                  <a:schemeClr val="accent1"/>
                </a:solidFill>
                <a:latin typeface="STIX Two Text Medium"/>
                <a:ea typeface="STIX Two Text Medium"/>
                <a:cs typeface="STIX Two Text Medium"/>
                <a:sym typeface="STIX Two Text Medium"/>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CUSTOM_4">
    <p:spTree>
      <p:nvGrpSpPr>
        <p:cNvPr id="1" name="Shape 105"/>
        <p:cNvGrpSpPr/>
        <p:nvPr/>
      </p:nvGrpSpPr>
      <p:grpSpPr>
        <a:xfrm>
          <a:off x="0" y="0"/>
          <a:ext cx="0" cy="0"/>
          <a:chOff x="0" y="0"/>
          <a:chExt cx="0" cy="0"/>
        </a:xfrm>
      </p:grpSpPr>
      <p:grpSp>
        <p:nvGrpSpPr>
          <p:cNvPr id="106" name="Google Shape;106;p8"/>
          <p:cNvGrpSpPr/>
          <p:nvPr/>
        </p:nvGrpSpPr>
        <p:grpSpPr>
          <a:xfrm>
            <a:off x="0" y="455100"/>
            <a:ext cx="9144000" cy="4519401"/>
            <a:chOff x="0" y="455100"/>
            <a:chExt cx="9144000" cy="4519401"/>
          </a:xfrm>
        </p:grpSpPr>
        <p:sp>
          <p:nvSpPr>
            <p:cNvPr id="107" name="Google Shape;107;p8"/>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p8"/>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8"/>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10" name="Google Shape;110;p8"/>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111" name="Google Shape;111;p8"/>
          <p:cNvSpPr txBox="1">
            <a:spLocks noGrp="1"/>
          </p:cNvSpPr>
          <p:nvPr>
            <p:ph type="ctrTitle"/>
          </p:nvPr>
        </p:nvSpPr>
        <p:spPr>
          <a:xfrm>
            <a:off x="352550" y="2171700"/>
            <a:ext cx="3860100" cy="800100"/>
          </a:xfrm>
          <a:prstGeom prst="rect">
            <a:avLst/>
          </a:prstGeom>
        </p:spPr>
        <p:txBody>
          <a:bodyPr spcFirstLastPara="1" wrap="square" lIns="91425" tIns="91425" rIns="91425" bIns="91425" anchor="ctr" anchorCtr="0">
            <a:noAutofit/>
          </a:bodyPr>
          <a:lstStyle>
            <a:lvl1pPr lvl="0">
              <a:spcBef>
                <a:spcPts val="0"/>
              </a:spcBef>
              <a:spcAft>
                <a:spcPts val="0"/>
              </a:spcAft>
              <a:buSzPts val="4800"/>
              <a:buFont typeface="STIX Two Text SemiBold"/>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12" name="Google Shape;112;p8"/>
          <p:cNvSpPr/>
          <p:nvPr/>
        </p:nvSpPr>
        <p:spPr>
          <a:xfrm rot="10800000">
            <a:off x="4795425" y="1030600"/>
            <a:ext cx="4116300" cy="438300"/>
          </a:xfrm>
          <a:prstGeom prst="chevron">
            <a:avLst>
              <a:gd name="adj" fmla="val 2075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 name="Google Shape;113;p8"/>
          <p:cNvSpPr txBox="1">
            <a:spLocks noGrp="1"/>
          </p:cNvSpPr>
          <p:nvPr>
            <p:ph type="subTitle" idx="1"/>
          </p:nvPr>
        </p:nvSpPr>
        <p:spPr>
          <a:xfrm>
            <a:off x="4931528" y="1108450"/>
            <a:ext cx="36918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400"/>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a:endParaRPr/>
          </a:p>
        </p:txBody>
      </p:sp>
      <p:sp>
        <p:nvSpPr>
          <p:cNvPr id="114" name="Google Shape;114;p8"/>
          <p:cNvSpPr/>
          <p:nvPr/>
        </p:nvSpPr>
        <p:spPr>
          <a:xfrm rot="10800000">
            <a:off x="4795425" y="1559400"/>
            <a:ext cx="4116300" cy="438300"/>
          </a:xfrm>
          <a:prstGeom prst="chevron">
            <a:avLst>
              <a:gd name="adj" fmla="val 20755"/>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115;p8"/>
          <p:cNvSpPr txBox="1">
            <a:spLocks noGrp="1"/>
          </p:cNvSpPr>
          <p:nvPr>
            <p:ph type="subTitle" idx="2"/>
          </p:nvPr>
        </p:nvSpPr>
        <p:spPr>
          <a:xfrm>
            <a:off x="4931528" y="1637250"/>
            <a:ext cx="36918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400"/>
              <a:buNone/>
              <a:defRPr>
                <a:solidFill>
                  <a:schemeClr val="lt2"/>
                </a:solidFill>
              </a:defRPr>
            </a:lvl1pPr>
            <a:lvl2pPr lvl="1">
              <a:spcBef>
                <a:spcPts val="0"/>
              </a:spcBef>
              <a:spcAft>
                <a:spcPts val="0"/>
              </a:spcAft>
              <a:buClr>
                <a:schemeClr val="lt2"/>
              </a:buClr>
              <a:buSzPts val="1400"/>
              <a:buNone/>
              <a:defRPr>
                <a:solidFill>
                  <a:schemeClr val="lt2"/>
                </a:solidFill>
              </a:defRPr>
            </a:lvl2pPr>
            <a:lvl3pPr lvl="2">
              <a:spcBef>
                <a:spcPts val="0"/>
              </a:spcBef>
              <a:spcAft>
                <a:spcPts val="0"/>
              </a:spcAft>
              <a:buClr>
                <a:schemeClr val="lt2"/>
              </a:buClr>
              <a:buSzPts val="1400"/>
              <a:buNone/>
              <a:defRPr>
                <a:solidFill>
                  <a:schemeClr val="lt2"/>
                </a:solidFill>
              </a:defRPr>
            </a:lvl3pPr>
            <a:lvl4pPr lvl="3">
              <a:spcBef>
                <a:spcPts val="0"/>
              </a:spcBef>
              <a:spcAft>
                <a:spcPts val="0"/>
              </a:spcAft>
              <a:buClr>
                <a:schemeClr val="lt2"/>
              </a:buClr>
              <a:buSzPts val="1400"/>
              <a:buNone/>
              <a:defRPr>
                <a:solidFill>
                  <a:schemeClr val="lt2"/>
                </a:solidFill>
              </a:defRPr>
            </a:lvl4pPr>
            <a:lvl5pPr lvl="4">
              <a:spcBef>
                <a:spcPts val="0"/>
              </a:spcBef>
              <a:spcAft>
                <a:spcPts val="0"/>
              </a:spcAft>
              <a:buClr>
                <a:schemeClr val="lt2"/>
              </a:buClr>
              <a:buSzPts val="1400"/>
              <a:buNone/>
              <a:defRPr>
                <a:solidFill>
                  <a:schemeClr val="lt2"/>
                </a:solidFill>
              </a:defRPr>
            </a:lvl5pPr>
            <a:lvl6pPr lvl="5">
              <a:spcBef>
                <a:spcPts val="0"/>
              </a:spcBef>
              <a:spcAft>
                <a:spcPts val="0"/>
              </a:spcAft>
              <a:buClr>
                <a:schemeClr val="lt2"/>
              </a:buClr>
              <a:buSzPts val="1400"/>
              <a:buNone/>
              <a:defRPr>
                <a:solidFill>
                  <a:schemeClr val="lt2"/>
                </a:solidFill>
              </a:defRPr>
            </a:lvl6pPr>
            <a:lvl7pPr lvl="6">
              <a:spcBef>
                <a:spcPts val="0"/>
              </a:spcBef>
              <a:spcAft>
                <a:spcPts val="0"/>
              </a:spcAft>
              <a:buClr>
                <a:schemeClr val="lt2"/>
              </a:buClr>
              <a:buSzPts val="1400"/>
              <a:buNone/>
              <a:defRPr>
                <a:solidFill>
                  <a:schemeClr val="lt2"/>
                </a:solidFill>
              </a:defRPr>
            </a:lvl7pPr>
            <a:lvl8pPr lvl="7">
              <a:spcBef>
                <a:spcPts val="0"/>
              </a:spcBef>
              <a:spcAft>
                <a:spcPts val="0"/>
              </a:spcAft>
              <a:buClr>
                <a:schemeClr val="lt2"/>
              </a:buClr>
              <a:buSzPts val="1400"/>
              <a:buNone/>
              <a:defRPr>
                <a:solidFill>
                  <a:schemeClr val="lt2"/>
                </a:solidFill>
              </a:defRPr>
            </a:lvl8pPr>
            <a:lvl9pPr lvl="8">
              <a:spcBef>
                <a:spcPts val="0"/>
              </a:spcBef>
              <a:spcAft>
                <a:spcPts val="0"/>
              </a:spcAft>
              <a:buClr>
                <a:schemeClr val="lt2"/>
              </a:buClr>
              <a:buSzPts val="1400"/>
              <a:buNone/>
              <a:defRPr>
                <a:solidFill>
                  <a:schemeClr val="lt2"/>
                </a:solidFill>
              </a:defRPr>
            </a:lvl9pPr>
          </a:lstStyle>
          <a:p>
            <a:endParaRPr/>
          </a:p>
        </p:txBody>
      </p:sp>
      <p:sp>
        <p:nvSpPr>
          <p:cNvPr id="116" name="Google Shape;116;p8"/>
          <p:cNvSpPr/>
          <p:nvPr/>
        </p:nvSpPr>
        <p:spPr>
          <a:xfrm rot="10800000">
            <a:off x="4795425" y="2088200"/>
            <a:ext cx="4116300" cy="438300"/>
          </a:xfrm>
          <a:prstGeom prst="chevron">
            <a:avLst>
              <a:gd name="adj" fmla="val 2075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117;p8"/>
          <p:cNvSpPr txBox="1">
            <a:spLocks noGrp="1"/>
          </p:cNvSpPr>
          <p:nvPr>
            <p:ph type="subTitle" idx="3"/>
          </p:nvPr>
        </p:nvSpPr>
        <p:spPr>
          <a:xfrm>
            <a:off x="4931528" y="2166050"/>
            <a:ext cx="36918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400"/>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a:endParaRPr/>
          </a:p>
        </p:txBody>
      </p:sp>
      <p:sp>
        <p:nvSpPr>
          <p:cNvPr id="118" name="Google Shape;118;p8"/>
          <p:cNvSpPr/>
          <p:nvPr/>
        </p:nvSpPr>
        <p:spPr>
          <a:xfrm rot="10800000">
            <a:off x="4795425" y="2617000"/>
            <a:ext cx="4116300" cy="438300"/>
          </a:xfrm>
          <a:prstGeom prst="chevron">
            <a:avLst>
              <a:gd name="adj" fmla="val 20755"/>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8"/>
          <p:cNvSpPr txBox="1">
            <a:spLocks noGrp="1"/>
          </p:cNvSpPr>
          <p:nvPr>
            <p:ph type="subTitle" idx="4"/>
          </p:nvPr>
        </p:nvSpPr>
        <p:spPr>
          <a:xfrm>
            <a:off x="4931528" y="2694850"/>
            <a:ext cx="36918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400"/>
              <a:buNone/>
              <a:defRPr>
                <a:solidFill>
                  <a:schemeClr val="lt2"/>
                </a:solidFill>
              </a:defRPr>
            </a:lvl1pPr>
            <a:lvl2pPr lvl="1">
              <a:spcBef>
                <a:spcPts val="0"/>
              </a:spcBef>
              <a:spcAft>
                <a:spcPts val="0"/>
              </a:spcAft>
              <a:buClr>
                <a:schemeClr val="lt2"/>
              </a:buClr>
              <a:buSzPts val="1400"/>
              <a:buNone/>
              <a:defRPr>
                <a:solidFill>
                  <a:schemeClr val="lt2"/>
                </a:solidFill>
              </a:defRPr>
            </a:lvl2pPr>
            <a:lvl3pPr lvl="2">
              <a:spcBef>
                <a:spcPts val="0"/>
              </a:spcBef>
              <a:spcAft>
                <a:spcPts val="0"/>
              </a:spcAft>
              <a:buClr>
                <a:schemeClr val="lt2"/>
              </a:buClr>
              <a:buSzPts val="1400"/>
              <a:buNone/>
              <a:defRPr>
                <a:solidFill>
                  <a:schemeClr val="lt2"/>
                </a:solidFill>
              </a:defRPr>
            </a:lvl3pPr>
            <a:lvl4pPr lvl="3">
              <a:spcBef>
                <a:spcPts val="0"/>
              </a:spcBef>
              <a:spcAft>
                <a:spcPts val="0"/>
              </a:spcAft>
              <a:buClr>
                <a:schemeClr val="lt2"/>
              </a:buClr>
              <a:buSzPts val="1400"/>
              <a:buNone/>
              <a:defRPr>
                <a:solidFill>
                  <a:schemeClr val="lt2"/>
                </a:solidFill>
              </a:defRPr>
            </a:lvl4pPr>
            <a:lvl5pPr lvl="4">
              <a:spcBef>
                <a:spcPts val="0"/>
              </a:spcBef>
              <a:spcAft>
                <a:spcPts val="0"/>
              </a:spcAft>
              <a:buClr>
                <a:schemeClr val="lt2"/>
              </a:buClr>
              <a:buSzPts val="1400"/>
              <a:buNone/>
              <a:defRPr>
                <a:solidFill>
                  <a:schemeClr val="lt2"/>
                </a:solidFill>
              </a:defRPr>
            </a:lvl5pPr>
            <a:lvl6pPr lvl="5">
              <a:spcBef>
                <a:spcPts val="0"/>
              </a:spcBef>
              <a:spcAft>
                <a:spcPts val="0"/>
              </a:spcAft>
              <a:buClr>
                <a:schemeClr val="lt2"/>
              </a:buClr>
              <a:buSzPts val="1400"/>
              <a:buNone/>
              <a:defRPr>
                <a:solidFill>
                  <a:schemeClr val="lt2"/>
                </a:solidFill>
              </a:defRPr>
            </a:lvl6pPr>
            <a:lvl7pPr lvl="6">
              <a:spcBef>
                <a:spcPts val="0"/>
              </a:spcBef>
              <a:spcAft>
                <a:spcPts val="0"/>
              </a:spcAft>
              <a:buClr>
                <a:schemeClr val="lt2"/>
              </a:buClr>
              <a:buSzPts val="1400"/>
              <a:buNone/>
              <a:defRPr>
                <a:solidFill>
                  <a:schemeClr val="lt2"/>
                </a:solidFill>
              </a:defRPr>
            </a:lvl7pPr>
            <a:lvl8pPr lvl="7">
              <a:spcBef>
                <a:spcPts val="0"/>
              </a:spcBef>
              <a:spcAft>
                <a:spcPts val="0"/>
              </a:spcAft>
              <a:buClr>
                <a:schemeClr val="lt2"/>
              </a:buClr>
              <a:buSzPts val="1400"/>
              <a:buNone/>
              <a:defRPr>
                <a:solidFill>
                  <a:schemeClr val="lt2"/>
                </a:solidFill>
              </a:defRPr>
            </a:lvl8pPr>
            <a:lvl9pPr lvl="8">
              <a:spcBef>
                <a:spcPts val="0"/>
              </a:spcBef>
              <a:spcAft>
                <a:spcPts val="0"/>
              </a:spcAft>
              <a:buClr>
                <a:schemeClr val="lt2"/>
              </a:buClr>
              <a:buSzPts val="1400"/>
              <a:buNone/>
              <a:defRPr>
                <a:solidFill>
                  <a:schemeClr val="lt2"/>
                </a:solidFill>
              </a:defRPr>
            </a:lvl9pPr>
          </a:lstStyle>
          <a:p>
            <a:endParaRPr/>
          </a:p>
        </p:txBody>
      </p:sp>
      <p:sp>
        <p:nvSpPr>
          <p:cNvPr id="120" name="Google Shape;120;p8"/>
          <p:cNvSpPr/>
          <p:nvPr/>
        </p:nvSpPr>
        <p:spPr>
          <a:xfrm rot="10800000">
            <a:off x="4795425" y="3145800"/>
            <a:ext cx="4116300" cy="438300"/>
          </a:xfrm>
          <a:prstGeom prst="chevron">
            <a:avLst>
              <a:gd name="adj" fmla="val 2075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p8"/>
          <p:cNvSpPr txBox="1">
            <a:spLocks noGrp="1"/>
          </p:cNvSpPr>
          <p:nvPr>
            <p:ph type="subTitle" idx="5"/>
          </p:nvPr>
        </p:nvSpPr>
        <p:spPr>
          <a:xfrm>
            <a:off x="4931528" y="3223650"/>
            <a:ext cx="36918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400"/>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a:endParaRPr/>
          </a:p>
        </p:txBody>
      </p:sp>
      <p:sp>
        <p:nvSpPr>
          <p:cNvPr id="122" name="Google Shape;122;p8"/>
          <p:cNvSpPr/>
          <p:nvPr/>
        </p:nvSpPr>
        <p:spPr>
          <a:xfrm rot="10800000">
            <a:off x="4795425" y="3674600"/>
            <a:ext cx="4116300" cy="438300"/>
          </a:xfrm>
          <a:prstGeom prst="chevron">
            <a:avLst>
              <a:gd name="adj" fmla="val 20755"/>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p8"/>
          <p:cNvSpPr txBox="1">
            <a:spLocks noGrp="1"/>
          </p:cNvSpPr>
          <p:nvPr>
            <p:ph type="subTitle" idx="6"/>
          </p:nvPr>
        </p:nvSpPr>
        <p:spPr>
          <a:xfrm>
            <a:off x="4931528" y="3752450"/>
            <a:ext cx="36918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400"/>
              <a:buNone/>
              <a:defRPr>
                <a:solidFill>
                  <a:schemeClr val="lt2"/>
                </a:solidFill>
              </a:defRPr>
            </a:lvl1pPr>
            <a:lvl2pPr lvl="1">
              <a:spcBef>
                <a:spcPts val="0"/>
              </a:spcBef>
              <a:spcAft>
                <a:spcPts val="0"/>
              </a:spcAft>
              <a:buClr>
                <a:schemeClr val="lt2"/>
              </a:buClr>
              <a:buSzPts val="1400"/>
              <a:buNone/>
              <a:defRPr>
                <a:solidFill>
                  <a:schemeClr val="lt2"/>
                </a:solidFill>
              </a:defRPr>
            </a:lvl2pPr>
            <a:lvl3pPr lvl="2">
              <a:spcBef>
                <a:spcPts val="0"/>
              </a:spcBef>
              <a:spcAft>
                <a:spcPts val="0"/>
              </a:spcAft>
              <a:buClr>
                <a:schemeClr val="lt2"/>
              </a:buClr>
              <a:buSzPts val="1400"/>
              <a:buNone/>
              <a:defRPr>
                <a:solidFill>
                  <a:schemeClr val="lt2"/>
                </a:solidFill>
              </a:defRPr>
            </a:lvl3pPr>
            <a:lvl4pPr lvl="3">
              <a:spcBef>
                <a:spcPts val="0"/>
              </a:spcBef>
              <a:spcAft>
                <a:spcPts val="0"/>
              </a:spcAft>
              <a:buClr>
                <a:schemeClr val="lt2"/>
              </a:buClr>
              <a:buSzPts val="1400"/>
              <a:buNone/>
              <a:defRPr>
                <a:solidFill>
                  <a:schemeClr val="lt2"/>
                </a:solidFill>
              </a:defRPr>
            </a:lvl4pPr>
            <a:lvl5pPr lvl="4">
              <a:spcBef>
                <a:spcPts val="0"/>
              </a:spcBef>
              <a:spcAft>
                <a:spcPts val="0"/>
              </a:spcAft>
              <a:buClr>
                <a:schemeClr val="lt2"/>
              </a:buClr>
              <a:buSzPts val="1400"/>
              <a:buNone/>
              <a:defRPr>
                <a:solidFill>
                  <a:schemeClr val="lt2"/>
                </a:solidFill>
              </a:defRPr>
            </a:lvl5pPr>
            <a:lvl6pPr lvl="5">
              <a:spcBef>
                <a:spcPts val="0"/>
              </a:spcBef>
              <a:spcAft>
                <a:spcPts val="0"/>
              </a:spcAft>
              <a:buClr>
                <a:schemeClr val="lt2"/>
              </a:buClr>
              <a:buSzPts val="1400"/>
              <a:buNone/>
              <a:defRPr>
                <a:solidFill>
                  <a:schemeClr val="lt2"/>
                </a:solidFill>
              </a:defRPr>
            </a:lvl6pPr>
            <a:lvl7pPr lvl="6">
              <a:spcBef>
                <a:spcPts val="0"/>
              </a:spcBef>
              <a:spcAft>
                <a:spcPts val="0"/>
              </a:spcAft>
              <a:buClr>
                <a:schemeClr val="lt2"/>
              </a:buClr>
              <a:buSzPts val="1400"/>
              <a:buNone/>
              <a:defRPr>
                <a:solidFill>
                  <a:schemeClr val="lt2"/>
                </a:solidFill>
              </a:defRPr>
            </a:lvl7pPr>
            <a:lvl8pPr lvl="7">
              <a:spcBef>
                <a:spcPts val="0"/>
              </a:spcBef>
              <a:spcAft>
                <a:spcPts val="0"/>
              </a:spcAft>
              <a:buClr>
                <a:schemeClr val="lt2"/>
              </a:buClr>
              <a:buSzPts val="1400"/>
              <a:buNone/>
              <a:defRPr>
                <a:solidFill>
                  <a:schemeClr val="lt2"/>
                </a:solidFill>
              </a:defRPr>
            </a:lvl8pPr>
            <a:lvl9pPr lvl="8">
              <a:spcBef>
                <a:spcPts val="0"/>
              </a:spcBef>
              <a:spcAft>
                <a:spcPts val="0"/>
              </a:spcAft>
              <a:buClr>
                <a:schemeClr val="lt2"/>
              </a:buClr>
              <a:buSzPts val="1400"/>
              <a:buNone/>
              <a:defRPr>
                <a:solidFill>
                  <a:schemeClr val="l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cSld name="SECTION_HEADER_1">
    <p:spTree>
      <p:nvGrpSpPr>
        <p:cNvPr id="1" name="Shape 124"/>
        <p:cNvGrpSpPr/>
        <p:nvPr/>
      </p:nvGrpSpPr>
      <p:grpSpPr>
        <a:xfrm>
          <a:off x="0" y="0"/>
          <a:ext cx="0" cy="0"/>
          <a:chOff x="0" y="0"/>
          <a:chExt cx="0" cy="0"/>
        </a:xfrm>
      </p:grpSpPr>
      <p:grpSp>
        <p:nvGrpSpPr>
          <p:cNvPr id="125" name="Google Shape;125;p9"/>
          <p:cNvGrpSpPr/>
          <p:nvPr/>
        </p:nvGrpSpPr>
        <p:grpSpPr>
          <a:xfrm>
            <a:off x="0" y="455100"/>
            <a:ext cx="9144000" cy="4519401"/>
            <a:chOff x="0" y="455100"/>
            <a:chExt cx="9144000" cy="4519401"/>
          </a:xfrm>
        </p:grpSpPr>
        <p:sp>
          <p:nvSpPr>
            <p:cNvPr id="126" name="Google Shape;126;p9"/>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7" name="Google Shape;127;p9"/>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 name="Google Shape;128;p9"/>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29" name="Google Shape;129;p9"/>
          <p:cNvSpPr txBox="1">
            <a:spLocks noGrp="1"/>
          </p:cNvSpPr>
          <p:nvPr>
            <p:ph type="ctrTitle"/>
          </p:nvPr>
        </p:nvSpPr>
        <p:spPr>
          <a:xfrm>
            <a:off x="352550" y="2171700"/>
            <a:ext cx="3860100" cy="800100"/>
          </a:xfrm>
          <a:prstGeom prst="rect">
            <a:avLst/>
          </a:prstGeom>
        </p:spPr>
        <p:txBody>
          <a:bodyPr spcFirstLastPara="1" wrap="square" lIns="91425" tIns="91425" rIns="91425" bIns="91425" anchor="ctr" anchorCtr="0">
            <a:noAutofit/>
          </a:bodyPr>
          <a:lstStyle>
            <a:lvl1pPr lvl="0">
              <a:spcBef>
                <a:spcPts val="0"/>
              </a:spcBef>
              <a:spcAft>
                <a:spcPts val="0"/>
              </a:spcAft>
              <a:buSzPts val="3000"/>
              <a:buFont typeface="STIX Two Text SemiBold"/>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30" name="Google Shape;130;p9"/>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131" name="Google Shape;131;p9"/>
          <p:cNvSpPr txBox="1">
            <a:spLocks noGrp="1"/>
          </p:cNvSpPr>
          <p:nvPr>
            <p:ph type="body" idx="1"/>
          </p:nvPr>
        </p:nvSpPr>
        <p:spPr>
          <a:xfrm>
            <a:off x="4829450" y="1385875"/>
            <a:ext cx="3849300" cy="23718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with footer">
  <p:cSld name="CUSTOM_1">
    <p:spTree>
      <p:nvGrpSpPr>
        <p:cNvPr id="1" name="Shape 132"/>
        <p:cNvGrpSpPr/>
        <p:nvPr/>
      </p:nvGrpSpPr>
      <p:grpSpPr>
        <a:xfrm>
          <a:off x="0" y="0"/>
          <a:ext cx="0" cy="0"/>
          <a:chOff x="0" y="0"/>
          <a:chExt cx="0" cy="0"/>
        </a:xfrm>
      </p:grpSpPr>
      <p:grpSp>
        <p:nvGrpSpPr>
          <p:cNvPr id="133" name="Google Shape;133;p10"/>
          <p:cNvGrpSpPr/>
          <p:nvPr/>
        </p:nvGrpSpPr>
        <p:grpSpPr>
          <a:xfrm>
            <a:off x="0" y="455100"/>
            <a:ext cx="9144000" cy="4519401"/>
            <a:chOff x="0" y="455100"/>
            <a:chExt cx="9144000" cy="4519401"/>
          </a:xfrm>
        </p:grpSpPr>
        <p:sp>
          <p:nvSpPr>
            <p:cNvPr id="134" name="Google Shape;134;p10"/>
            <p:cNvSpPr/>
            <p:nvPr/>
          </p:nvSpPr>
          <p:spPr>
            <a:xfrm flipH="1">
              <a:off x="456060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5" name="Google Shape;135;p10"/>
            <p:cNvSpPr/>
            <p:nvPr/>
          </p:nvSpPr>
          <p:spPr>
            <a:xfrm>
              <a:off x="0" y="455100"/>
              <a:ext cx="4583400" cy="4231200"/>
            </a:xfrm>
            <a:prstGeom prst="round1Rect">
              <a:avLst>
                <a:gd name="adj" fmla="val 777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6" name="Google Shape;136;p10"/>
            <p:cNvSpPr/>
            <p:nvPr/>
          </p:nvSpPr>
          <p:spPr>
            <a:xfrm>
              <a:off x="4212650" y="4256001"/>
              <a:ext cx="718800" cy="718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37" name="Google Shape;137;p10"/>
          <p:cNvSpPr txBox="1"/>
          <p:nvPr/>
        </p:nvSpPr>
        <p:spPr>
          <a:xfrm>
            <a:off x="4212575" y="4533153"/>
            <a:ext cx="7188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accent1"/>
                </a:solidFill>
                <a:latin typeface="STIX Two Text Medium"/>
                <a:ea typeface="STIX Two Text Medium"/>
                <a:cs typeface="STIX Two Text Medium"/>
                <a:sym typeface="STIX Two Text Medium"/>
              </a:rPr>
              <a:t>‹#›</a:t>
            </a:fld>
            <a:endParaRPr>
              <a:solidFill>
                <a:schemeClr val="accent1"/>
              </a:solidFill>
              <a:latin typeface="STIX Two Text Medium"/>
              <a:ea typeface="STIX Two Text Medium"/>
              <a:cs typeface="STIX Two Text Medium"/>
              <a:sym typeface="STIX Two Text Medium"/>
            </a:endParaRPr>
          </a:p>
        </p:txBody>
      </p:sp>
      <p:sp>
        <p:nvSpPr>
          <p:cNvPr id="138" name="Google Shape;138;p10"/>
          <p:cNvSpPr txBox="1">
            <a:spLocks noGrp="1"/>
          </p:cNvSpPr>
          <p:nvPr>
            <p:ph type="title"/>
          </p:nvPr>
        </p:nvSpPr>
        <p:spPr>
          <a:xfrm>
            <a:off x="1712775" y="1103850"/>
            <a:ext cx="6974100" cy="2935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39" name="Google Shape;139;p10"/>
          <p:cNvSpPr txBox="1">
            <a:spLocks noGrp="1"/>
          </p:cNvSpPr>
          <p:nvPr>
            <p:ph type="subTitle" idx="1"/>
          </p:nvPr>
        </p:nvSpPr>
        <p:spPr>
          <a:xfrm>
            <a:off x="366100" y="4773588"/>
            <a:ext cx="3539400" cy="28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140" name="Google Shape;140;p10"/>
          <p:cNvSpPr txBox="1">
            <a:spLocks noGrp="1"/>
          </p:cNvSpPr>
          <p:nvPr>
            <p:ph type="subTitle" idx="2"/>
          </p:nvPr>
        </p:nvSpPr>
        <p:spPr>
          <a:xfrm>
            <a:off x="5251900" y="4773588"/>
            <a:ext cx="3539400" cy="28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2"/>
              </a:buClr>
              <a:buSzPts val="1200"/>
              <a:buNone/>
              <a:defRPr sz="1200">
                <a:solidFill>
                  <a:schemeClr val="lt2"/>
                </a:solidFill>
              </a:defRPr>
            </a:lvl1pPr>
            <a:lvl2pPr lvl="1" algn="r">
              <a:spcBef>
                <a:spcPts val="0"/>
              </a:spcBef>
              <a:spcAft>
                <a:spcPts val="0"/>
              </a:spcAft>
              <a:buClr>
                <a:schemeClr val="lt2"/>
              </a:buClr>
              <a:buSzPts val="1200"/>
              <a:buNone/>
              <a:defRPr sz="1200">
                <a:solidFill>
                  <a:schemeClr val="lt2"/>
                </a:solidFill>
              </a:defRPr>
            </a:lvl2pPr>
            <a:lvl3pPr lvl="2" algn="r">
              <a:spcBef>
                <a:spcPts val="0"/>
              </a:spcBef>
              <a:spcAft>
                <a:spcPts val="0"/>
              </a:spcAft>
              <a:buClr>
                <a:schemeClr val="lt2"/>
              </a:buClr>
              <a:buSzPts val="1200"/>
              <a:buNone/>
              <a:defRPr sz="1200">
                <a:solidFill>
                  <a:schemeClr val="lt2"/>
                </a:solidFill>
              </a:defRPr>
            </a:lvl3pPr>
            <a:lvl4pPr lvl="3" algn="r">
              <a:spcBef>
                <a:spcPts val="0"/>
              </a:spcBef>
              <a:spcAft>
                <a:spcPts val="0"/>
              </a:spcAft>
              <a:buClr>
                <a:schemeClr val="lt2"/>
              </a:buClr>
              <a:buSzPts val="1200"/>
              <a:buNone/>
              <a:defRPr sz="1200">
                <a:solidFill>
                  <a:schemeClr val="lt2"/>
                </a:solidFill>
              </a:defRPr>
            </a:lvl4pPr>
            <a:lvl5pPr lvl="4" algn="r">
              <a:spcBef>
                <a:spcPts val="0"/>
              </a:spcBef>
              <a:spcAft>
                <a:spcPts val="0"/>
              </a:spcAft>
              <a:buClr>
                <a:schemeClr val="lt2"/>
              </a:buClr>
              <a:buSzPts val="1200"/>
              <a:buNone/>
              <a:defRPr sz="1200">
                <a:solidFill>
                  <a:schemeClr val="lt2"/>
                </a:solidFill>
              </a:defRPr>
            </a:lvl5pPr>
            <a:lvl6pPr lvl="5" algn="r">
              <a:spcBef>
                <a:spcPts val="0"/>
              </a:spcBef>
              <a:spcAft>
                <a:spcPts val="0"/>
              </a:spcAft>
              <a:buClr>
                <a:schemeClr val="lt2"/>
              </a:buClr>
              <a:buSzPts val="1200"/>
              <a:buNone/>
              <a:defRPr sz="1200">
                <a:solidFill>
                  <a:schemeClr val="lt2"/>
                </a:solidFill>
              </a:defRPr>
            </a:lvl6pPr>
            <a:lvl7pPr lvl="6" algn="r">
              <a:spcBef>
                <a:spcPts val="0"/>
              </a:spcBef>
              <a:spcAft>
                <a:spcPts val="0"/>
              </a:spcAft>
              <a:buClr>
                <a:schemeClr val="lt2"/>
              </a:buClr>
              <a:buSzPts val="1200"/>
              <a:buNone/>
              <a:defRPr sz="1200">
                <a:solidFill>
                  <a:schemeClr val="lt2"/>
                </a:solidFill>
              </a:defRPr>
            </a:lvl7pPr>
            <a:lvl8pPr lvl="7" algn="r">
              <a:spcBef>
                <a:spcPts val="0"/>
              </a:spcBef>
              <a:spcAft>
                <a:spcPts val="0"/>
              </a:spcAft>
              <a:buClr>
                <a:schemeClr val="lt2"/>
              </a:buClr>
              <a:buSzPts val="1200"/>
              <a:buNone/>
              <a:defRPr sz="1200">
                <a:solidFill>
                  <a:schemeClr val="lt2"/>
                </a:solidFill>
              </a:defRPr>
            </a:lvl8pPr>
            <a:lvl9pPr lvl="8" algn="r">
              <a:spcBef>
                <a:spcPts val="0"/>
              </a:spcBef>
              <a:spcAft>
                <a:spcPts val="0"/>
              </a:spcAft>
              <a:buClr>
                <a:schemeClr val="lt2"/>
              </a:buClr>
              <a:buSzPts val="1200"/>
              <a:buNone/>
              <a:defRPr sz="1200">
                <a:solidFill>
                  <a:schemeClr val="lt2"/>
                </a:solidFill>
              </a:defRPr>
            </a:lvl9pPr>
          </a:lstStyle>
          <a:p>
            <a:endParaRPr/>
          </a:p>
        </p:txBody>
      </p:sp>
      <p:sp>
        <p:nvSpPr>
          <p:cNvPr id="141" name="Google Shape;141;p10"/>
          <p:cNvSpPr txBox="1">
            <a:spLocks noGrp="1"/>
          </p:cNvSpPr>
          <p:nvPr>
            <p:ph type="subTitle" idx="3"/>
          </p:nvPr>
        </p:nvSpPr>
        <p:spPr>
          <a:xfrm rot="-5400000">
            <a:off x="-1577350" y="2403575"/>
            <a:ext cx="4226400" cy="336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STIX Two Text SemiBold"/>
              <a:buNone/>
              <a:defRPr sz="3000">
                <a:solidFill>
                  <a:schemeClr val="dk1"/>
                </a:solidFill>
                <a:latin typeface="STIX Two Text SemiBold"/>
                <a:ea typeface="STIX Two Text SemiBold"/>
                <a:cs typeface="STIX Two Text SemiBold"/>
                <a:sym typeface="STIX Two Text SemiBold"/>
              </a:defRPr>
            </a:lvl1pPr>
            <a:lvl2pPr lvl="1">
              <a:spcBef>
                <a:spcPts val="0"/>
              </a:spcBef>
              <a:spcAft>
                <a:spcPts val="0"/>
              </a:spcAft>
              <a:buClr>
                <a:schemeClr val="dk1"/>
              </a:buClr>
              <a:buSzPts val="3000"/>
              <a:buFont typeface="STIX Two Text SemiBold"/>
              <a:buNone/>
              <a:defRPr sz="3000">
                <a:solidFill>
                  <a:schemeClr val="dk1"/>
                </a:solidFill>
                <a:latin typeface="STIX Two Text SemiBold"/>
                <a:ea typeface="STIX Two Text SemiBold"/>
                <a:cs typeface="STIX Two Text SemiBold"/>
                <a:sym typeface="STIX Two Text SemiBold"/>
              </a:defRPr>
            </a:lvl2pPr>
            <a:lvl3pPr lvl="2">
              <a:spcBef>
                <a:spcPts val="0"/>
              </a:spcBef>
              <a:spcAft>
                <a:spcPts val="0"/>
              </a:spcAft>
              <a:buClr>
                <a:schemeClr val="dk1"/>
              </a:buClr>
              <a:buSzPts val="3000"/>
              <a:buFont typeface="STIX Two Text SemiBold"/>
              <a:buNone/>
              <a:defRPr sz="3000">
                <a:solidFill>
                  <a:schemeClr val="dk1"/>
                </a:solidFill>
                <a:latin typeface="STIX Two Text SemiBold"/>
                <a:ea typeface="STIX Two Text SemiBold"/>
                <a:cs typeface="STIX Two Text SemiBold"/>
                <a:sym typeface="STIX Two Text SemiBold"/>
              </a:defRPr>
            </a:lvl3pPr>
            <a:lvl4pPr lvl="3">
              <a:spcBef>
                <a:spcPts val="0"/>
              </a:spcBef>
              <a:spcAft>
                <a:spcPts val="0"/>
              </a:spcAft>
              <a:buClr>
                <a:schemeClr val="dk1"/>
              </a:buClr>
              <a:buSzPts val="3000"/>
              <a:buFont typeface="STIX Two Text SemiBold"/>
              <a:buNone/>
              <a:defRPr sz="3000">
                <a:solidFill>
                  <a:schemeClr val="dk1"/>
                </a:solidFill>
                <a:latin typeface="STIX Two Text SemiBold"/>
                <a:ea typeface="STIX Two Text SemiBold"/>
                <a:cs typeface="STIX Two Text SemiBold"/>
                <a:sym typeface="STIX Two Text SemiBold"/>
              </a:defRPr>
            </a:lvl4pPr>
            <a:lvl5pPr lvl="4">
              <a:spcBef>
                <a:spcPts val="0"/>
              </a:spcBef>
              <a:spcAft>
                <a:spcPts val="0"/>
              </a:spcAft>
              <a:buClr>
                <a:schemeClr val="dk1"/>
              </a:buClr>
              <a:buSzPts val="3000"/>
              <a:buFont typeface="STIX Two Text SemiBold"/>
              <a:buNone/>
              <a:defRPr sz="3000">
                <a:solidFill>
                  <a:schemeClr val="dk1"/>
                </a:solidFill>
                <a:latin typeface="STIX Two Text SemiBold"/>
                <a:ea typeface="STIX Two Text SemiBold"/>
                <a:cs typeface="STIX Two Text SemiBold"/>
                <a:sym typeface="STIX Two Text SemiBold"/>
              </a:defRPr>
            </a:lvl5pPr>
            <a:lvl6pPr lvl="5">
              <a:spcBef>
                <a:spcPts val="0"/>
              </a:spcBef>
              <a:spcAft>
                <a:spcPts val="0"/>
              </a:spcAft>
              <a:buClr>
                <a:schemeClr val="dk1"/>
              </a:buClr>
              <a:buSzPts val="3000"/>
              <a:buFont typeface="STIX Two Text SemiBold"/>
              <a:buNone/>
              <a:defRPr sz="3000">
                <a:solidFill>
                  <a:schemeClr val="dk1"/>
                </a:solidFill>
                <a:latin typeface="STIX Two Text SemiBold"/>
                <a:ea typeface="STIX Two Text SemiBold"/>
                <a:cs typeface="STIX Two Text SemiBold"/>
                <a:sym typeface="STIX Two Text SemiBold"/>
              </a:defRPr>
            </a:lvl6pPr>
            <a:lvl7pPr lvl="6">
              <a:spcBef>
                <a:spcPts val="0"/>
              </a:spcBef>
              <a:spcAft>
                <a:spcPts val="0"/>
              </a:spcAft>
              <a:buClr>
                <a:schemeClr val="dk1"/>
              </a:buClr>
              <a:buSzPts val="3000"/>
              <a:buFont typeface="STIX Two Text SemiBold"/>
              <a:buNone/>
              <a:defRPr sz="3000">
                <a:solidFill>
                  <a:schemeClr val="dk1"/>
                </a:solidFill>
                <a:latin typeface="STIX Two Text SemiBold"/>
                <a:ea typeface="STIX Two Text SemiBold"/>
                <a:cs typeface="STIX Two Text SemiBold"/>
                <a:sym typeface="STIX Two Text SemiBold"/>
              </a:defRPr>
            </a:lvl7pPr>
            <a:lvl8pPr lvl="7">
              <a:spcBef>
                <a:spcPts val="0"/>
              </a:spcBef>
              <a:spcAft>
                <a:spcPts val="0"/>
              </a:spcAft>
              <a:buClr>
                <a:schemeClr val="dk1"/>
              </a:buClr>
              <a:buSzPts val="3000"/>
              <a:buFont typeface="STIX Two Text SemiBold"/>
              <a:buNone/>
              <a:defRPr sz="3000">
                <a:solidFill>
                  <a:schemeClr val="dk1"/>
                </a:solidFill>
                <a:latin typeface="STIX Two Text SemiBold"/>
                <a:ea typeface="STIX Two Text SemiBold"/>
                <a:cs typeface="STIX Two Text SemiBold"/>
                <a:sym typeface="STIX Two Text SemiBold"/>
              </a:defRPr>
            </a:lvl8pPr>
            <a:lvl9pPr lvl="8">
              <a:spcBef>
                <a:spcPts val="0"/>
              </a:spcBef>
              <a:spcAft>
                <a:spcPts val="0"/>
              </a:spcAft>
              <a:buClr>
                <a:schemeClr val="dk1"/>
              </a:buClr>
              <a:buSzPts val="3000"/>
              <a:buFont typeface="STIX Two Text SemiBold"/>
              <a:buNone/>
              <a:defRPr sz="3000">
                <a:solidFill>
                  <a:schemeClr val="dk1"/>
                </a:solidFill>
                <a:latin typeface="STIX Two Text SemiBold"/>
                <a:ea typeface="STIX Two Text SemiBold"/>
                <a:cs typeface="STIX Two Text SemiBold"/>
                <a:sym typeface="STIX Two Text SemiBold"/>
              </a:defRPr>
            </a:lvl9pPr>
          </a:lstStyle>
          <a:p>
            <a:endParaRPr/>
          </a:p>
        </p:txBody>
      </p:sp>
      <p:sp>
        <p:nvSpPr>
          <p:cNvPr id="7" name="Google Shape;7;p1"/>
          <p:cNvSpPr txBox="1">
            <a:spLocks noGrp="1"/>
          </p:cNvSpPr>
          <p:nvPr>
            <p:ph type="body" idx="1"/>
          </p:nvPr>
        </p:nvSpPr>
        <p:spPr>
          <a:xfrm>
            <a:off x="311700" y="1800050"/>
            <a:ext cx="3661800" cy="20721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dk2"/>
              </a:buClr>
              <a:buSzPts val="1200"/>
              <a:buFont typeface="STIX Two Text"/>
              <a:buChar char="●"/>
              <a:defRPr sz="1200">
                <a:solidFill>
                  <a:schemeClr val="dk2"/>
                </a:solidFill>
                <a:latin typeface="STIX Two Text"/>
                <a:ea typeface="STIX Two Text"/>
                <a:cs typeface="STIX Two Text"/>
                <a:sym typeface="STIX Two Text"/>
              </a:defRPr>
            </a:lvl1pPr>
            <a:lvl2pPr marL="914400" lvl="1" indent="-304800">
              <a:spcBef>
                <a:spcPts val="0"/>
              </a:spcBef>
              <a:spcAft>
                <a:spcPts val="0"/>
              </a:spcAft>
              <a:buClr>
                <a:schemeClr val="dk2"/>
              </a:buClr>
              <a:buSzPts val="1200"/>
              <a:buFont typeface="STIX Two Text"/>
              <a:buChar char="○"/>
              <a:defRPr sz="1200">
                <a:solidFill>
                  <a:schemeClr val="dk2"/>
                </a:solidFill>
                <a:latin typeface="STIX Two Text"/>
                <a:ea typeface="STIX Two Text"/>
                <a:cs typeface="STIX Two Text"/>
                <a:sym typeface="STIX Two Text"/>
              </a:defRPr>
            </a:lvl2pPr>
            <a:lvl3pPr marL="1371600" lvl="2" indent="-304800">
              <a:spcBef>
                <a:spcPts val="0"/>
              </a:spcBef>
              <a:spcAft>
                <a:spcPts val="0"/>
              </a:spcAft>
              <a:buClr>
                <a:schemeClr val="dk2"/>
              </a:buClr>
              <a:buSzPts val="1200"/>
              <a:buFont typeface="STIX Two Text"/>
              <a:buChar char="■"/>
              <a:defRPr sz="1200">
                <a:solidFill>
                  <a:schemeClr val="dk2"/>
                </a:solidFill>
                <a:latin typeface="STIX Two Text"/>
                <a:ea typeface="STIX Two Text"/>
                <a:cs typeface="STIX Two Text"/>
                <a:sym typeface="STIX Two Text"/>
              </a:defRPr>
            </a:lvl3pPr>
            <a:lvl4pPr marL="1828800" lvl="3" indent="-304800">
              <a:spcBef>
                <a:spcPts val="0"/>
              </a:spcBef>
              <a:spcAft>
                <a:spcPts val="0"/>
              </a:spcAft>
              <a:buClr>
                <a:schemeClr val="dk2"/>
              </a:buClr>
              <a:buSzPts val="1200"/>
              <a:buFont typeface="STIX Two Text"/>
              <a:buChar char="●"/>
              <a:defRPr sz="1200">
                <a:solidFill>
                  <a:schemeClr val="dk2"/>
                </a:solidFill>
                <a:latin typeface="STIX Two Text"/>
                <a:ea typeface="STIX Two Text"/>
                <a:cs typeface="STIX Two Text"/>
                <a:sym typeface="STIX Two Text"/>
              </a:defRPr>
            </a:lvl4pPr>
            <a:lvl5pPr marL="2286000" lvl="4" indent="-304800">
              <a:spcBef>
                <a:spcPts val="0"/>
              </a:spcBef>
              <a:spcAft>
                <a:spcPts val="0"/>
              </a:spcAft>
              <a:buClr>
                <a:schemeClr val="dk2"/>
              </a:buClr>
              <a:buSzPts val="1200"/>
              <a:buFont typeface="STIX Two Text"/>
              <a:buChar char="○"/>
              <a:defRPr sz="1200">
                <a:solidFill>
                  <a:schemeClr val="dk2"/>
                </a:solidFill>
                <a:latin typeface="STIX Two Text"/>
                <a:ea typeface="STIX Two Text"/>
                <a:cs typeface="STIX Two Text"/>
                <a:sym typeface="STIX Two Text"/>
              </a:defRPr>
            </a:lvl5pPr>
            <a:lvl6pPr marL="2743200" lvl="5" indent="-304800">
              <a:spcBef>
                <a:spcPts val="0"/>
              </a:spcBef>
              <a:spcAft>
                <a:spcPts val="0"/>
              </a:spcAft>
              <a:buClr>
                <a:schemeClr val="dk2"/>
              </a:buClr>
              <a:buSzPts val="1200"/>
              <a:buFont typeface="STIX Two Text"/>
              <a:buChar char="■"/>
              <a:defRPr sz="1200">
                <a:solidFill>
                  <a:schemeClr val="dk2"/>
                </a:solidFill>
                <a:latin typeface="STIX Two Text"/>
                <a:ea typeface="STIX Two Text"/>
                <a:cs typeface="STIX Two Text"/>
                <a:sym typeface="STIX Two Text"/>
              </a:defRPr>
            </a:lvl6pPr>
            <a:lvl7pPr marL="3200400" lvl="6" indent="-304800">
              <a:spcBef>
                <a:spcPts val="0"/>
              </a:spcBef>
              <a:spcAft>
                <a:spcPts val="0"/>
              </a:spcAft>
              <a:buClr>
                <a:schemeClr val="dk2"/>
              </a:buClr>
              <a:buSzPts val="1200"/>
              <a:buFont typeface="STIX Two Text"/>
              <a:buChar char="●"/>
              <a:defRPr sz="1200">
                <a:solidFill>
                  <a:schemeClr val="dk2"/>
                </a:solidFill>
                <a:latin typeface="STIX Two Text"/>
                <a:ea typeface="STIX Two Text"/>
                <a:cs typeface="STIX Two Text"/>
                <a:sym typeface="STIX Two Text"/>
              </a:defRPr>
            </a:lvl7pPr>
            <a:lvl8pPr marL="3657600" lvl="7" indent="-304800">
              <a:spcBef>
                <a:spcPts val="0"/>
              </a:spcBef>
              <a:spcAft>
                <a:spcPts val="0"/>
              </a:spcAft>
              <a:buClr>
                <a:schemeClr val="dk2"/>
              </a:buClr>
              <a:buSzPts val="1200"/>
              <a:buFont typeface="STIX Two Text"/>
              <a:buChar char="○"/>
              <a:defRPr sz="1200">
                <a:solidFill>
                  <a:schemeClr val="dk2"/>
                </a:solidFill>
                <a:latin typeface="STIX Two Text"/>
                <a:ea typeface="STIX Two Text"/>
                <a:cs typeface="STIX Two Text"/>
                <a:sym typeface="STIX Two Text"/>
              </a:defRPr>
            </a:lvl8pPr>
            <a:lvl9pPr marL="4114800" lvl="8" indent="-304800">
              <a:spcBef>
                <a:spcPts val="0"/>
              </a:spcBef>
              <a:spcAft>
                <a:spcPts val="0"/>
              </a:spcAft>
              <a:buClr>
                <a:schemeClr val="dk2"/>
              </a:buClr>
              <a:buSzPts val="1200"/>
              <a:buFont typeface="STIX Two Text"/>
              <a:buChar char="■"/>
              <a:defRPr sz="1200">
                <a:solidFill>
                  <a:schemeClr val="dk2"/>
                </a:solidFill>
                <a:latin typeface="STIX Two Text"/>
                <a:ea typeface="STIX Two Text"/>
                <a:cs typeface="STIX Two Text"/>
                <a:sym typeface="STIX Two Tex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STIX Two Text"/>
                <a:ea typeface="STIX Two Text"/>
                <a:cs typeface="STIX Two Text"/>
                <a:sym typeface="STIX Two Text"/>
              </a:defRPr>
            </a:lvl1pPr>
            <a:lvl2pPr lvl="1" algn="r">
              <a:buNone/>
              <a:defRPr sz="1000">
                <a:solidFill>
                  <a:schemeClr val="dk2"/>
                </a:solidFill>
                <a:latin typeface="STIX Two Text"/>
                <a:ea typeface="STIX Two Text"/>
                <a:cs typeface="STIX Two Text"/>
                <a:sym typeface="STIX Two Text"/>
              </a:defRPr>
            </a:lvl2pPr>
            <a:lvl3pPr lvl="2" algn="r">
              <a:buNone/>
              <a:defRPr sz="1000">
                <a:solidFill>
                  <a:schemeClr val="dk2"/>
                </a:solidFill>
                <a:latin typeface="STIX Two Text"/>
                <a:ea typeface="STIX Two Text"/>
                <a:cs typeface="STIX Two Text"/>
                <a:sym typeface="STIX Two Text"/>
              </a:defRPr>
            </a:lvl3pPr>
            <a:lvl4pPr lvl="3" algn="r">
              <a:buNone/>
              <a:defRPr sz="1000">
                <a:solidFill>
                  <a:schemeClr val="dk2"/>
                </a:solidFill>
                <a:latin typeface="STIX Two Text"/>
                <a:ea typeface="STIX Two Text"/>
                <a:cs typeface="STIX Two Text"/>
                <a:sym typeface="STIX Two Text"/>
              </a:defRPr>
            </a:lvl4pPr>
            <a:lvl5pPr lvl="4" algn="r">
              <a:buNone/>
              <a:defRPr sz="1000">
                <a:solidFill>
                  <a:schemeClr val="dk2"/>
                </a:solidFill>
                <a:latin typeface="STIX Two Text"/>
                <a:ea typeface="STIX Two Text"/>
                <a:cs typeface="STIX Two Text"/>
                <a:sym typeface="STIX Two Text"/>
              </a:defRPr>
            </a:lvl5pPr>
            <a:lvl6pPr lvl="5" algn="r">
              <a:buNone/>
              <a:defRPr sz="1000">
                <a:solidFill>
                  <a:schemeClr val="dk2"/>
                </a:solidFill>
                <a:latin typeface="STIX Two Text"/>
                <a:ea typeface="STIX Two Text"/>
                <a:cs typeface="STIX Two Text"/>
                <a:sym typeface="STIX Two Text"/>
              </a:defRPr>
            </a:lvl6pPr>
            <a:lvl7pPr lvl="6" algn="r">
              <a:buNone/>
              <a:defRPr sz="1000">
                <a:solidFill>
                  <a:schemeClr val="dk2"/>
                </a:solidFill>
                <a:latin typeface="STIX Two Text"/>
                <a:ea typeface="STIX Two Text"/>
                <a:cs typeface="STIX Two Text"/>
                <a:sym typeface="STIX Two Text"/>
              </a:defRPr>
            </a:lvl7pPr>
            <a:lvl8pPr lvl="7" algn="r">
              <a:buNone/>
              <a:defRPr sz="1000">
                <a:solidFill>
                  <a:schemeClr val="dk2"/>
                </a:solidFill>
                <a:latin typeface="STIX Two Text"/>
                <a:ea typeface="STIX Two Text"/>
                <a:cs typeface="STIX Two Text"/>
                <a:sym typeface="STIX Two Text"/>
              </a:defRPr>
            </a:lvl8pPr>
            <a:lvl9pPr lvl="8" algn="r">
              <a:buNone/>
              <a:defRPr sz="1000">
                <a:solidFill>
                  <a:schemeClr val="dk2"/>
                </a:solidFill>
                <a:latin typeface="STIX Two Text"/>
                <a:ea typeface="STIX Two Text"/>
                <a:cs typeface="STIX Two Text"/>
                <a:sym typeface="STIX Two Tex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1gVa4FAikBg"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HdKnom6qydE" TargetMode="External"/><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4"/>
          <p:cNvSpPr txBox="1">
            <a:spLocks noGrp="1"/>
          </p:cNvSpPr>
          <p:nvPr>
            <p:ph type="subTitle" idx="1"/>
          </p:nvPr>
        </p:nvSpPr>
        <p:spPr>
          <a:xfrm>
            <a:off x="2418125" y="2878925"/>
            <a:ext cx="5325600" cy="74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 Croley</a:t>
            </a:r>
            <a:endParaRPr/>
          </a:p>
        </p:txBody>
      </p:sp>
      <p:sp>
        <p:nvSpPr>
          <p:cNvPr id="590" name="Google Shape;590;p44"/>
          <p:cNvSpPr txBox="1">
            <a:spLocks noGrp="1"/>
          </p:cNvSpPr>
          <p:nvPr>
            <p:ph type="ctrTitle"/>
          </p:nvPr>
        </p:nvSpPr>
        <p:spPr>
          <a:xfrm>
            <a:off x="2418125" y="1304525"/>
            <a:ext cx="5325600" cy="157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Story Structure</a:t>
            </a:r>
            <a:endParaRPr/>
          </a:p>
        </p:txBody>
      </p:sp>
      <p:sp>
        <p:nvSpPr>
          <p:cNvPr id="591" name="Google Shape;591;p44"/>
          <p:cNvSpPr txBox="1">
            <a:spLocks noGrp="1"/>
          </p:cNvSpPr>
          <p:nvPr>
            <p:ph type="subTitle" idx="2"/>
          </p:nvPr>
        </p:nvSpPr>
        <p:spPr>
          <a:xfrm>
            <a:off x="2418125" y="3777425"/>
            <a:ext cx="2198100" cy="25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Empathy and Arguments</a:t>
            </a:r>
            <a:endParaRPr/>
          </a:p>
        </p:txBody>
      </p:sp>
      <p:sp>
        <p:nvSpPr>
          <p:cNvPr id="592" name="Google Shape;592;p44"/>
          <p:cNvSpPr txBox="1">
            <a:spLocks noGrp="1"/>
          </p:cNvSpPr>
          <p:nvPr>
            <p:ph type="subTitle" idx="3"/>
          </p:nvPr>
        </p:nvSpPr>
        <p:spPr>
          <a:xfrm>
            <a:off x="5545625" y="3777425"/>
            <a:ext cx="2198100" cy="25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Monday, October 13th </a:t>
            </a:r>
            <a:endParaRPr/>
          </a:p>
        </p:txBody>
      </p:sp>
      <p:sp>
        <p:nvSpPr>
          <p:cNvPr id="593" name="Google Shape;593;p44"/>
          <p:cNvSpPr txBox="1">
            <a:spLocks noGrp="1"/>
          </p:cNvSpPr>
          <p:nvPr>
            <p:ph type="subTitle" idx="4"/>
          </p:nvPr>
        </p:nvSpPr>
        <p:spPr>
          <a:xfrm rot="-5400000">
            <a:off x="-225675" y="945575"/>
            <a:ext cx="1701300" cy="33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AAML</a:t>
            </a:r>
            <a:endParaRPr/>
          </a:p>
        </p:txBody>
      </p:sp>
      <p:sp>
        <p:nvSpPr>
          <p:cNvPr id="594" name="Google Shape;594;p44"/>
          <p:cNvSpPr txBox="1">
            <a:spLocks noGrp="1"/>
          </p:cNvSpPr>
          <p:nvPr>
            <p:ph type="subTitle" idx="5"/>
          </p:nvPr>
        </p:nvSpPr>
        <p:spPr>
          <a:xfrm rot="-5400000">
            <a:off x="-225675" y="3868125"/>
            <a:ext cx="1701300" cy="33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Johnny Barrister</a:t>
            </a:r>
            <a:endParaRPr/>
          </a:p>
        </p:txBody>
      </p:sp>
      <p:sp>
        <p:nvSpPr>
          <p:cNvPr id="595" name="Google Shape;595;p44"/>
          <p:cNvSpPr txBox="1">
            <a:spLocks noGrp="1"/>
          </p:cNvSpPr>
          <p:nvPr>
            <p:ph type="body" idx="6"/>
          </p:nvPr>
        </p:nvSpPr>
        <p:spPr>
          <a:xfrm>
            <a:off x="2418125" y="4033925"/>
            <a:ext cx="2198100" cy="863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Logos, Ethos, Pathos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53"/>
          <p:cNvSpPr txBox="1">
            <a:spLocks noGrp="1"/>
          </p:cNvSpPr>
          <p:nvPr>
            <p:ph type="subTitle" idx="3"/>
          </p:nvPr>
        </p:nvSpPr>
        <p:spPr>
          <a:xfrm>
            <a:off x="4829450" y="768100"/>
            <a:ext cx="3765000" cy="2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Beginning</a:t>
            </a:r>
            <a:endParaRPr/>
          </a:p>
        </p:txBody>
      </p:sp>
      <p:sp>
        <p:nvSpPr>
          <p:cNvPr id="684" name="Google Shape;684;p53"/>
          <p:cNvSpPr txBox="1">
            <a:spLocks noGrp="1"/>
          </p:cNvSpPr>
          <p:nvPr>
            <p:ph type="body" idx="4"/>
          </p:nvPr>
        </p:nvSpPr>
        <p:spPr>
          <a:xfrm>
            <a:off x="4829450" y="998844"/>
            <a:ext cx="3765000" cy="87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Lonnie and Hud come in drunk. Lonnie admires his uncle, his easy way. But Homer sees them and is angry right away. </a:t>
            </a:r>
            <a:endParaRPr/>
          </a:p>
          <a:p>
            <a:pPr marL="0" lvl="0" indent="0" algn="l" rtl="0">
              <a:spcBef>
                <a:spcPts val="1200"/>
              </a:spcBef>
              <a:spcAft>
                <a:spcPts val="1200"/>
              </a:spcAft>
              <a:buNone/>
            </a:pPr>
            <a:endParaRPr/>
          </a:p>
        </p:txBody>
      </p:sp>
      <p:sp>
        <p:nvSpPr>
          <p:cNvPr id="685" name="Google Shape;685;p53"/>
          <p:cNvSpPr txBox="1">
            <a:spLocks noGrp="1"/>
          </p:cNvSpPr>
          <p:nvPr>
            <p:ph type="subTitle" idx="5"/>
          </p:nvPr>
        </p:nvSpPr>
        <p:spPr>
          <a:xfrm>
            <a:off x="4829450" y="2018873"/>
            <a:ext cx="3765000" cy="2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Middle</a:t>
            </a:r>
            <a:endParaRPr/>
          </a:p>
        </p:txBody>
      </p:sp>
      <p:sp>
        <p:nvSpPr>
          <p:cNvPr id="686" name="Google Shape;686;p53"/>
          <p:cNvSpPr txBox="1">
            <a:spLocks noGrp="1"/>
          </p:cNvSpPr>
          <p:nvPr>
            <p:ph type="body" idx="6"/>
          </p:nvPr>
        </p:nvSpPr>
        <p:spPr>
          <a:xfrm>
            <a:off x="4829450" y="2249617"/>
            <a:ext cx="3765000" cy="878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Homer and Hud are clearly sideways with each other, we get some hint of animosity and then Homer tells him what it is. Not him killing his brother, after all. </a:t>
            </a:r>
            <a:endParaRPr/>
          </a:p>
        </p:txBody>
      </p:sp>
      <p:sp>
        <p:nvSpPr>
          <p:cNvPr id="687" name="Google Shape;687;p53"/>
          <p:cNvSpPr txBox="1">
            <a:spLocks noGrp="1"/>
          </p:cNvSpPr>
          <p:nvPr>
            <p:ph type="subTitle" idx="7"/>
          </p:nvPr>
        </p:nvSpPr>
        <p:spPr>
          <a:xfrm>
            <a:off x="4829450" y="3274833"/>
            <a:ext cx="3765000" cy="2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End</a:t>
            </a:r>
            <a:endParaRPr/>
          </a:p>
        </p:txBody>
      </p:sp>
      <p:sp>
        <p:nvSpPr>
          <p:cNvPr id="688" name="Google Shape;688;p53"/>
          <p:cNvSpPr txBox="1">
            <a:spLocks noGrp="1"/>
          </p:cNvSpPr>
          <p:nvPr>
            <p:ph type="body" idx="8"/>
          </p:nvPr>
        </p:nvSpPr>
        <p:spPr>
          <a:xfrm>
            <a:off x="4829450" y="3505577"/>
            <a:ext cx="3765000" cy="878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“Little by little, the look of the country…” You’re just going to have to make up your own mind. </a:t>
            </a:r>
            <a:endParaRPr/>
          </a:p>
        </p:txBody>
      </p:sp>
      <p:sp>
        <p:nvSpPr>
          <p:cNvPr id="689" name="Google Shape;689;p53"/>
          <p:cNvSpPr txBox="1">
            <a:spLocks noGrp="1"/>
          </p:cNvSpPr>
          <p:nvPr>
            <p:ph type="ctrTitle"/>
          </p:nvPr>
        </p:nvSpPr>
        <p:spPr>
          <a:xfrm>
            <a:off x="352550" y="2171700"/>
            <a:ext cx="3219900" cy="80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Timeline</a:t>
            </a:r>
            <a:endParaRPr dirty="0"/>
          </a:p>
          <a:p>
            <a:pPr marL="0" lvl="0" indent="0" algn="l" rtl="0">
              <a:spcBef>
                <a:spcPts val="0"/>
              </a:spcBef>
              <a:spcAft>
                <a:spcPts val="0"/>
              </a:spcAft>
              <a:buNone/>
            </a:pPr>
            <a:r>
              <a:rPr lang="en" dirty="0"/>
              <a:t>Hud</a:t>
            </a:r>
            <a:endParaRPr dirty="0"/>
          </a:p>
          <a:p>
            <a:pPr marL="0" lvl="0" indent="0" algn="l" rtl="0">
              <a:spcBef>
                <a:spcPts val="0"/>
              </a:spcBef>
              <a:spcAft>
                <a:spcPts val="0"/>
              </a:spcAft>
              <a:buNone/>
            </a:pPr>
            <a:r>
              <a:rPr lang="en" sz="2100" dirty="0"/>
              <a:t>(</a:t>
            </a:r>
            <a:r>
              <a:rPr lang="en" sz="1800" dirty="0"/>
              <a:t>(</a:t>
            </a:r>
            <a:r>
              <a:rPr lang="en" sz="1800" u="sng" dirty="0">
                <a:solidFill>
                  <a:schemeClr val="lt1"/>
                </a:solidFill>
                <a:hlinkClick r:id="rId3">
                  <a:extLst>
                    <a:ext uri="{A12FA001-AC4F-418D-AE19-62706E023703}">
                      <ahyp:hlinkClr xmlns:ahyp="http://schemas.microsoft.com/office/drawing/2018/hyperlinkcolor" val="tx"/>
                    </a:ext>
                  </a:extLst>
                </a:hlinkClick>
              </a:rPr>
              <a:t>backup</a:t>
            </a:r>
            <a:r>
              <a:rPr lang="en" sz="1800" dirty="0"/>
              <a:t>)</a:t>
            </a:r>
            <a:endParaRPr sz="1800" dirty="0"/>
          </a:p>
          <a:p>
            <a:pPr marL="0" lvl="0" indent="0" algn="l" rtl="0">
              <a:spcBef>
                <a:spcPts val="0"/>
              </a:spcBef>
              <a:spcAft>
                <a:spcPts val="0"/>
              </a:spcAft>
              <a:buNone/>
            </a:pPr>
            <a:endParaRPr sz="2100" dirty="0"/>
          </a:p>
        </p:txBody>
      </p:sp>
      <p:sp>
        <p:nvSpPr>
          <p:cNvPr id="690" name="Google Shape;690;p53"/>
          <p:cNvSpPr txBox="1"/>
          <p:nvPr/>
        </p:nvSpPr>
        <p:spPr>
          <a:xfrm>
            <a:off x="3572375" y="768096"/>
            <a:ext cx="640200" cy="2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1"/>
                </a:solidFill>
                <a:latin typeface="STIX Two Text Medium"/>
                <a:ea typeface="STIX Two Text Medium"/>
                <a:cs typeface="STIX Two Text Medium"/>
                <a:sym typeface="STIX Two Text Medium"/>
              </a:rPr>
              <a:t>01</a:t>
            </a:r>
            <a:endParaRPr sz="1600">
              <a:solidFill>
                <a:schemeClr val="accent1"/>
              </a:solidFill>
              <a:latin typeface="STIX Two Text Medium"/>
              <a:ea typeface="STIX Two Text Medium"/>
              <a:cs typeface="STIX Two Text Medium"/>
              <a:sym typeface="STIX Two Text Medium"/>
            </a:endParaRPr>
          </a:p>
        </p:txBody>
      </p:sp>
      <p:sp>
        <p:nvSpPr>
          <p:cNvPr id="691" name="Google Shape;691;p53"/>
          <p:cNvSpPr txBox="1"/>
          <p:nvPr/>
        </p:nvSpPr>
        <p:spPr>
          <a:xfrm>
            <a:off x="3572375" y="2018871"/>
            <a:ext cx="640200" cy="2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1"/>
                </a:solidFill>
                <a:latin typeface="STIX Two Text Medium"/>
                <a:ea typeface="STIX Two Text Medium"/>
                <a:cs typeface="STIX Two Text Medium"/>
                <a:sym typeface="STIX Two Text Medium"/>
              </a:rPr>
              <a:t>02</a:t>
            </a:r>
            <a:endParaRPr sz="1600">
              <a:solidFill>
                <a:schemeClr val="accent1"/>
              </a:solidFill>
              <a:latin typeface="STIX Two Text Medium"/>
              <a:ea typeface="STIX Two Text Medium"/>
              <a:cs typeface="STIX Two Text Medium"/>
              <a:sym typeface="STIX Two Text Medium"/>
            </a:endParaRPr>
          </a:p>
        </p:txBody>
      </p:sp>
      <p:sp>
        <p:nvSpPr>
          <p:cNvPr id="692" name="Google Shape;692;p53"/>
          <p:cNvSpPr txBox="1"/>
          <p:nvPr/>
        </p:nvSpPr>
        <p:spPr>
          <a:xfrm>
            <a:off x="3572375" y="3274821"/>
            <a:ext cx="640200" cy="2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1"/>
                </a:solidFill>
                <a:latin typeface="STIX Two Text Medium"/>
                <a:ea typeface="STIX Two Text Medium"/>
                <a:cs typeface="STIX Two Text Medium"/>
                <a:sym typeface="STIX Two Text Medium"/>
              </a:rPr>
              <a:t>03</a:t>
            </a:r>
            <a:endParaRPr sz="1600">
              <a:solidFill>
                <a:schemeClr val="accent1"/>
              </a:solidFill>
              <a:latin typeface="STIX Two Text Medium"/>
              <a:ea typeface="STIX Two Text Medium"/>
              <a:cs typeface="STIX Two Text Medium"/>
              <a:sym typeface="STIX Two Tex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54"/>
          <p:cNvSpPr txBox="1">
            <a:spLocks noGrp="1"/>
          </p:cNvSpPr>
          <p:nvPr>
            <p:ph type="title"/>
          </p:nvPr>
        </p:nvSpPr>
        <p:spPr>
          <a:xfrm>
            <a:off x="366100" y="652125"/>
            <a:ext cx="7498500" cy="5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Every story is two stories…</a:t>
            </a:r>
            <a:r>
              <a:rPr lang="en" i="1"/>
              <a:t>Hud</a:t>
            </a:r>
            <a:r>
              <a:rPr lang="en"/>
              <a:t> </a:t>
            </a:r>
            <a:endParaRPr sz="1800"/>
          </a:p>
        </p:txBody>
      </p:sp>
      <p:sp>
        <p:nvSpPr>
          <p:cNvPr id="698" name="Google Shape;698;p54"/>
          <p:cNvSpPr txBox="1">
            <a:spLocks noGrp="1"/>
          </p:cNvSpPr>
          <p:nvPr>
            <p:ph type="subTitle" idx="7"/>
          </p:nvPr>
        </p:nvSpPr>
        <p:spPr>
          <a:xfrm>
            <a:off x="2103450" y="2663188"/>
            <a:ext cx="1644600" cy="47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99" name="Google Shape;699;p54"/>
          <p:cNvSpPr txBox="1">
            <a:spLocks noGrp="1"/>
          </p:cNvSpPr>
          <p:nvPr>
            <p:ph type="subTitle" idx="8"/>
          </p:nvPr>
        </p:nvSpPr>
        <p:spPr>
          <a:xfrm>
            <a:off x="3748031" y="2663188"/>
            <a:ext cx="1644600" cy="47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700" name="Google Shape;700;p54"/>
          <p:cNvSpPr txBox="1">
            <a:spLocks noGrp="1"/>
          </p:cNvSpPr>
          <p:nvPr>
            <p:ph type="subTitle" idx="9"/>
          </p:nvPr>
        </p:nvSpPr>
        <p:spPr>
          <a:xfrm>
            <a:off x="5395950" y="2663188"/>
            <a:ext cx="1644600" cy="47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701" name="Google Shape;701;p54"/>
          <p:cNvSpPr txBox="1">
            <a:spLocks noGrp="1"/>
          </p:cNvSpPr>
          <p:nvPr>
            <p:ph type="subTitle" idx="13"/>
          </p:nvPr>
        </p:nvSpPr>
        <p:spPr>
          <a:xfrm>
            <a:off x="7038825" y="2663188"/>
            <a:ext cx="1644600" cy="47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702" name="Google Shape;702;p54"/>
          <p:cNvSpPr txBox="1">
            <a:spLocks noGrp="1"/>
          </p:cNvSpPr>
          <p:nvPr>
            <p:ph type="subTitle" idx="14"/>
          </p:nvPr>
        </p:nvSpPr>
        <p:spPr>
          <a:xfrm>
            <a:off x="457225" y="2663188"/>
            <a:ext cx="1644600" cy="47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703" name="Google Shape;703;p54"/>
          <p:cNvSpPr txBox="1">
            <a:spLocks noGrp="1"/>
          </p:cNvSpPr>
          <p:nvPr>
            <p:ph type="body" idx="1"/>
          </p:nvPr>
        </p:nvSpPr>
        <p:spPr>
          <a:xfrm>
            <a:off x="1985550" y="3609025"/>
            <a:ext cx="18804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a:t>Homer and Hud have always been at odds</a:t>
            </a:r>
            <a:endParaRPr sz="1400"/>
          </a:p>
        </p:txBody>
      </p:sp>
      <p:sp>
        <p:nvSpPr>
          <p:cNvPr id="704" name="Google Shape;704;p54"/>
          <p:cNvSpPr txBox="1">
            <a:spLocks noGrp="1"/>
          </p:cNvSpPr>
          <p:nvPr>
            <p:ph type="body" idx="15"/>
          </p:nvPr>
        </p:nvSpPr>
        <p:spPr>
          <a:xfrm>
            <a:off x="5278050" y="3609025"/>
            <a:ext cx="18804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a:t>He killed his brother.</a:t>
            </a:r>
            <a:endParaRPr sz="1400"/>
          </a:p>
        </p:txBody>
      </p:sp>
      <p:cxnSp>
        <p:nvCxnSpPr>
          <p:cNvPr id="705" name="Google Shape;705;p54"/>
          <p:cNvCxnSpPr/>
          <p:nvPr/>
        </p:nvCxnSpPr>
        <p:spPr>
          <a:xfrm rot="10800000">
            <a:off x="1279500" y="2263688"/>
            <a:ext cx="0" cy="309000"/>
          </a:xfrm>
          <a:prstGeom prst="straightConnector1">
            <a:avLst/>
          </a:prstGeom>
          <a:noFill/>
          <a:ln w="19050" cap="flat" cmpd="sng">
            <a:solidFill>
              <a:schemeClr val="accent1"/>
            </a:solidFill>
            <a:prstDash val="solid"/>
            <a:round/>
            <a:headEnd type="none" w="med" len="med"/>
            <a:tailEnd type="none" w="med" len="med"/>
          </a:ln>
        </p:spPr>
      </p:cxnSp>
      <p:cxnSp>
        <p:nvCxnSpPr>
          <p:cNvPr id="706" name="Google Shape;706;p54"/>
          <p:cNvCxnSpPr/>
          <p:nvPr/>
        </p:nvCxnSpPr>
        <p:spPr>
          <a:xfrm rot="10800000">
            <a:off x="2924100" y="3228013"/>
            <a:ext cx="0" cy="309000"/>
          </a:xfrm>
          <a:prstGeom prst="straightConnector1">
            <a:avLst/>
          </a:prstGeom>
          <a:noFill/>
          <a:ln w="19050" cap="flat" cmpd="sng">
            <a:solidFill>
              <a:schemeClr val="accent1"/>
            </a:solidFill>
            <a:prstDash val="solid"/>
            <a:round/>
            <a:headEnd type="none" w="med" len="med"/>
            <a:tailEnd type="none" w="med" len="med"/>
          </a:ln>
        </p:spPr>
      </p:cxnSp>
      <p:cxnSp>
        <p:nvCxnSpPr>
          <p:cNvPr id="707" name="Google Shape;707;p54"/>
          <p:cNvCxnSpPr/>
          <p:nvPr/>
        </p:nvCxnSpPr>
        <p:spPr>
          <a:xfrm rot="10800000">
            <a:off x="4571975" y="2263688"/>
            <a:ext cx="0" cy="309000"/>
          </a:xfrm>
          <a:prstGeom prst="straightConnector1">
            <a:avLst/>
          </a:prstGeom>
          <a:noFill/>
          <a:ln w="19050" cap="flat" cmpd="sng">
            <a:solidFill>
              <a:schemeClr val="accent1"/>
            </a:solidFill>
            <a:prstDash val="solid"/>
            <a:round/>
            <a:headEnd type="none" w="med" len="med"/>
            <a:tailEnd type="none" w="med" len="med"/>
          </a:ln>
        </p:spPr>
      </p:cxnSp>
      <p:cxnSp>
        <p:nvCxnSpPr>
          <p:cNvPr id="708" name="Google Shape;708;p54"/>
          <p:cNvCxnSpPr/>
          <p:nvPr/>
        </p:nvCxnSpPr>
        <p:spPr>
          <a:xfrm rot="10800000">
            <a:off x="7864450" y="2263688"/>
            <a:ext cx="0" cy="309000"/>
          </a:xfrm>
          <a:prstGeom prst="straightConnector1">
            <a:avLst/>
          </a:prstGeom>
          <a:noFill/>
          <a:ln w="19050" cap="flat" cmpd="sng">
            <a:solidFill>
              <a:schemeClr val="accent1"/>
            </a:solidFill>
            <a:prstDash val="solid"/>
            <a:round/>
            <a:headEnd type="none" w="med" len="med"/>
            <a:tailEnd type="none" w="med" len="med"/>
          </a:ln>
        </p:spPr>
      </p:cxnSp>
      <p:cxnSp>
        <p:nvCxnSpPr>
          <p:cNvPr id="709" name="Google Shape;709;p54"/>
          <p:cNvCxnSpPr/>
          <p:nvPr/>
        </p:nvCxnSpPr>
        <p:spPr>
          <a:xfrm rot="10800000">
            <a:off x="6216575" y="3228013"/>
            <a:ext cx="0" cy="309000"/>
          </a:xfrm>
          <a:prstGeom prst="straightConnector1">
            <a:avLst/>
          </a:prstGeom>
          <a:noFill/>
          <a:ln w="19050" cap="flat" cmpd="sng">
            <a:solidFill>
              <a:schemeClr val="accent1"/>
            </a:solidFill>
            <a:prstDash val="solid"/>
            <a:round/>
            <a:headEnd type="none" w="med" len="med"/>
            <a:tailEnd type="none" w="med" len="med"/>
          </a:ln>
        </p:spPr>
      </p:cxnSp>
      <p:sp>
        <p:nvSpPr>
          <p:cNvPr id="710" name="Google Shape;710;p54"/>
          <p:cNvSpPr txBox="1">
            <a:spLocks noGrp="1"/>
          </p:cNvSpPr>
          <p:nvPr>
            <p:ph type="body" idx="2"/>
          </p:nvPr>
        </p:nvSpPr>
        <p:spPr>
          <a:xfrm>
            <a:off x="366100" y="1528100"/>
            <a:ext cx="21177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a:t>Lonnie and Hud Drunk</a:t>
            </a:r>
            <a:endParaRPr sz="1400"/>
          </a:p>
        </p:txBody>
      </p:sp>
      <p:sp>
        <p:nvSpPr>
          <p:cNvPr id="711" name="Google Shape;711;p54"/>
          <p:cNvSpPr txBox="1">
            <a:spLocks noGrp="1"/>
          </p:cNvSpPr>
          <p:nvPr>
            <p:ph type="body" idx="4"/>
          </p:nvPr>
        </p:nvSpPr>
        <p:spPr>
          <a:xfrm>
            <a:off x="3630125" y="1528100"/>
            <a:ext cx="18804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a:t>Homer is Pissed</a:t>
            </a:r>
            <a:endParaRPr sz="1400"/>
          </a:p>
        </p:txBody>
      </p:sp>
      <p:sp>
        <p:nvSpPr>
          <p:cNvPr id="712" name="Google Shape;712;p54"/>
          <p:cNvSpPr txBox="1">
            <a:spLocks noGrp="1"/>
          </p:cNvSpPr>
          <p:nvPr>
            <p:ph type="body" idx="3"/>
          </p:nvPr>
        </p:nvSpPr>
        <p:spPr>
          <a:xfrm>
            <a:off x="6611475" y="1528100"/>
            <a:ext cx="21897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a:t>Make Up Your Own Mind</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5"/>
          <p:cNvSpPr txBox="1">
            <a:spLocks noGrp="1"/>
          </p:cNvSpPr>
          <p:nvPr>
            <p:ph type="title"/>
          </p:nvPr>
        </p:nvSpPr>
        <p:spPr>
          <a:xfrm>
            <a:off x="366100" y="2164325"/>
            <a:ext cx="3846600" cy="5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Hamlet</a:t>
            </a:r>
            <a:endParaRPr/>
          </a:p>
        </p:txBody>
      </p:sp>
      <p:sp>
        <p:nvSpPr>
          <p:cNvPr id="718" name="Google Shape;718;p55"/>
          <p:cNvSpPr txBox="1">
            <a:spLocks noGrp="1"/>
          </p:cNvSpPr>
          <p:nvPr>
            <p:ph type="subTitle" idx="3"/>
          </p:nvPr>
        </p:nvSpPr>
        <p:spPr>
          <a:xfrm>
            <a:off x="366100" y="3096750"/>
            <a:ext cx="3846600" cy="28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Shakespeare Endures</a:t>
            </a:r>
            <a:endParaRPr/>
          </a:p>
        </p:txBody>
      </p:sp>
      <p:sp>
        <p:nvSpPr>
          <p:cNvPr id="719" name="Google Shape;719;p55"/>
          <p:cNvSpPr txBox="1">
            <a:spLocks noGrp="1"/>
          </p:cNvSpPr>
          <p:nvPr>
            <p:ph type="body" idx="4"/>
          </p:nvPr>
        </p:nvSpPr>
        <p:spPr>
          <a:xfrm>
            <a:off x="366100" y="3379350"/>
            <a:ext cx="3846600" cy="967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2"/>
              </a:buClr>
              <a:buSzPts val="1100"/>
              <a:buNone/>
            </a:pPr>
            <a:r>
              <a:rPr lang="en"/>
              <a:t>Your father has been murdered by your uncle and he is now married your mother. You’d probably be a little batty yourself. </a:t>
            </a:r>
            <a:endParaRPr/>
          </a:p>
        </p:txBody>
      </p:sp>
      <p:pic>
        <p:nvPicPr>
          <p:cNvPr id="720" name="Google Shape;720;p55" title="hector-admonishes-paris-for-his-softness-and-exhorts-him-to-go-to-war-painting-by-johann-heinrich-wilhelm-tischbein-1786-aug.jpg"/>
          <p:cNvPicPr preferRelativeResize="0">
            <a:picLocks noGrp="1"/>
          </p:cNvPicPr>
          <p:nvPr>
            <p:ph type="pic" idx="5"/>
          </p:nvPr>
        </p:nvPicPr>
        <p:blipFill rotWithShape="1">
          <a:blip r:embed="rId3">
            <a:alphaModFix/>
          </a:blip>
          <a:srcRect t="14861" b="14868"/>
          <a:stretch/>
        </p:blipFill>
        <p:spPr>
          <a:xfrm>
            <a:off x="4928588" y="679925"/>
            <a:ext cx="3755398" cy="1484401"/>
          </a:xfrm>
          <a:prstGeom prst="rect">
            <a:avLst/>
          </a:prstGeom>
        </p:spPr>
      </p:pic>
      <p:pic>
        <p:nvPicPr>
          <p:cNvPr id="721" name="Google Shape;721;p55" title="images.jpg"/>
          <p:cNvPicPr preferRelativeResize="0">
            <a:picLocks noGrp="1"/>
          </p:cNvPicPr>
          <p:nvPr>
            <p:ph type="pic" idx="6"/>
          </p:nvPr>
        </p:nvPicPr>
        <p:blipFill rotWithShape="1">
          <a:blip r:embed="rId4">
            <a:alphaModFix/>
          </a:blip>
          <a:srcRect t="18291" b="18285"/>
          <a:stretch/>
        </p:blipFill>
        <p:spPr>
          <a:xfrm>
            <a:off x="457200" y="679925"/>
            <a:ext cx="3755397" cy="1484400"/>
          </a:xfrm>
          <a:prstGeom prst="rect">
            <a:avLst/>
          </a:prstGeom>
        </p:spPr>
      </p:pic>
      <p:sp>
        <p:nvSpPr>
          <p:cNvPr id="722" name="Google Shape;722;p55"/>
          <p:cNvSpPr txBox="1">
            <a:spLocks noGrp="1"/>
          </p:cNvSpPr>
          <p:nvPr>
            <p:ph type="title" idx="7"/>
          </p:nvPr>
        </p:nvSpPr>
        <p:spPr>
          <a:xfrm>
            <a:off x="4837500" y="2164325"/>
            <a:ext cx="3846600" cy="5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Hector</a:t>
            </a:r>
            <a:endParaRPr/>
          </a:p>
        </p:txBody>
      </p:sp>
      <p:sp>
        <p:nvSpPr>
          <p:cNvPr id="723" name="Google Shape;723;p55"/>
          <p:cNvSpPr txBox="1">
            <a:spLocks noGrp="1"/>
          </p:cNvSpPr>
          <p:nvPr>
            <p:ph type="subTitle" idx="8"/>
          </p:nvPr>
        </p:nvSpPr>
        <p:spPr>
          <a:xfrm>
            <a:off x="4837500" y="3096750"/>
            <a:ext cx="3846600" cy="28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Triatic Event</a:t>
            </a:r>
            <a:endParaRPr/>
          </a:p>
        </p:txBody>
      </p:sp>
      <p:sp>
        <p:nvSpPr>
          <p:cNvPr id="724" name="Google Shape;724;p55"/>
          <p:cNvSpPr txBox="1">
            <a:spLocks noGrp="1"/>
          </p:cNvSpPr>
          <p:nvPr>
            <p:ph type="body" idx="9"/>
          </p:nvPr>
        </p:nvSpPr>
        <p:spPr>
          <a:xfrm>
            <a:off x="4837500" y="3379350"/>
            <a:ext cx="3846600" cy="967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2"/>
              </a:buClr>
              <a:buSzPts val="1100"/>
              <a:buNone/>
            </a:pPr>
            <a:r>
              <a:rPr lang="en"/>
              <a:t>Knowing his son fears him, Hector removes his armor to kiss his son. We know the next day he will die.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56"/>
          <p:cNvSpPr txBox="1">
            <a:spLocks noGrp="1"/>
          </p:cNvSpPr>
          <p:nvPr>
            <p:ph type="subTitle" idx="3"/>
          </p:nvPr>
        </p:nvSpPr>
        <p:spPr>
          <a:xfrm rot="-5400000">
            <a:off x="-1577350" y="2403575"/>
            <a:ext cx="4226400" cy="33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Conflict Development</a:t>
            </a:r>
            <a:endParaRPr/>
          </a:p>
        </p:txBody>
      </p:sp>
      <p:sp>
        <p:nvSpPr>
          <p:cNvPr id="730" name="Google Shape;730;p56"/>
          <p:cNvSpPr txBox="1">
            <a:spLocks noGrp="1"/>
          </p:cNvSpPr>
          <p:nvPr>
            <p:ph type="title"/>
          </p:nvPr>
        </p:nvSpPr>
        <p:spPr>
          <a:xfrm>
            <a:off x="1218500" y="1770750"/>
            <a:ext cx="3025500" cy="62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Person One</a:t>
            </a:r>
            <a:endParaRPr/>
          </a:p>
          <a:p>
            <a:pPr marL="0" lvl="0" indent="0" algn="ctr" rtl="0">
              <a:spcBef>
                <a:spcPts val="0"/>
              </a:spcBef>
              <a:spcAft>
                <a:spcPts val="0"/>
              </a:spcAft>
              <a:buNone/>
            </a:pPr>
            <a:r>
              <a:rPr lang="en"/>
              <a:t>(Kramer)</a:t>
            </a:r>
            <a:endParaRPr/>
          </a:p>
        </p:txBody>
      </p:sp>
      <p:sp>
        <p:nvSpPr>
          <p:cNvPr id="731" name="Google Shape;731;p56"/>
          <p:cNvSpPr txBox="1">
            <a:spLocks noGrp="1"/>
          </p:cNvSpPr>
          <p:nvPr>
            <p:ph type="title" idx="4"/>
          </p:nvPr>
        </p:nvSpPr>
        <p:spPr>
          <a:xfrm>
            <a:off x="1218500" y="2749050"/>
            <a:ext cx="30255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Person Two</a:t>
            </a:r>
            <a:endParaRPr/>
          </a:p>
          <a:p>
            <a:pPr marL="0" lvl="0" indent="0" algn="ctr" rtl="0">
              <a:spcBef>
                <a:spcPts val="0"/>
              </a:spcBef>
              <a:spcAft>
                <a:spcPts val="0"/>
              </a:spcAft>
              <a:buNone/>
            </a:pPr>
            <a:r>
              <a:rPr lang="en"/>
              <a:t>(Kramer)</a:t>
            </a:r>
            <a:endParaRPr/>
          </a:p>
        </p:txBody>
      </p:sp>
      <p:sp>
        <p:nvSpPr>
          <p:cNvPr id="732" name="Google Shape;732;p56"/>
          <p:cNvSpPr txBox="1">
            <a:spLocks noGrp="1"/>
          </p:cNvSpPr>
          <p:nvPr>
            <p:ph type="subTitle" idx="5"/>
          </p:nvPr>
        </p:nvSpPr>
        <p:spPr>
          <a:xfrm>
            <a:off x="1218550" y="2457900"/>
            <a:ext cx="3025500" cy="2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vs</a:t>
            </a:r>
            <a:endParaRPr/>
          </a:p>
        </p:txBody>
      </p:sp>
      <p:sp>
        <p:nvSpPr>
          <p:cNvPr id="733" name="Google Shape;733;p56"/>
          <p:cNvSpPr txBox="1">
            <a:spLocks noGrp="1"/>
          </p:cNvSpPr>
          <p:nvPr>
            <p:ph type="subTitle" idx="6"/>
          </p:nvPr>
        </p:nvSpPr>
        <p:spPr>
          <a:xfrm>
            <a:off x="4829450" y="1469400"/>
            <a:ext cx="3961800" cy="37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French Toast Scene</a:t>
            </a:r>
            <a:endParaRPr dirty="0"/>
          </a:p>
        </p:txBody>
      </p:sp>
      <p:sp>
        <p:nvSpPr>
          <p:cNvPr id="734" name="Google Shape;734;p56"/>
          <p:cNvSpPr txBox="1">
            <a:spLocks noGrp="1"/>
          </p:cNvSpPr>
          <p:nvPr>
            <p:ph type="body" idx="7"/>
          </p:nvPr>
        </p:nvSpPr>
        <p:spPr>
          <a:xfrm>
            <a:off x="4829450" y="2001499"/>
            <a:ext cx="3961800" cy="19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sz="1600"/>
              <a:t>“Goddamn her!”</a:t>
            </a:r>
            <a:endParaRPr sz="1600"/>
          </a:p>
          <a:p>
            <a:pPr marL="0" lvl="0" indent="0" algn="l" rtl="0">
              <a:spcBef>
                <a:spcPts val="1200"/>
              </a:spcBef>
              <a:spcAft>
                <a:spcPts val="1200"/>
              </a:spcAft>
              <a:buNone/>
            </a:pPr>
            <a:r>
              <a:rPr lang="en" sz="1600"/>
              <a:t>Stories exist in small spaces. Our lives exist in small spaces. There are big consequences.</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57"/>
          <p:cNvSpPr txBox="1">
            <a:spLocks noGrp="1"/>
          </p:cNvSpPr>
          <p:nvPr>
            <p:ph type="title"/>
          </p:nvPr>
        </p:nvSpPr>
        <p:spPr>
          <a:xfrm>
            <a:off x="1712775" y="1103850"/>
            <a:ext cx="6974100" cy="293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a:t>“The best story wins. Not the best idea, or the right idea, or the most rational idea. Just whoever tells a story that catches people’s attention and gets them to nod their heads is the one who tends to be rewarded.”</a:t>
            </a:r>
            <a:endParaRPr sz="2300"/>
          </a:p>
        </p:txBody>
      </p:sp>
      <p:sp>
        <p:nvSpPr>
          <p:cNvPr id="740" name="Google Shape;740;p57"/>
          <p:cNvSpPr txBox="1"/>
          <p:nvPr/>
        </p:nvSpPr>
        <p:spPr>
          <a:xfrm>
            <a:off x="3396025" y="3319125"/>
            <a:ext cx="5290800" cy="3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dk1"/>
                </a:solidFill>
                <a:latin typeface="STIX Two Text SemiBold"/>
                <a:ea typeface="STIX Two Text SemiBold"/>
                <a:cs typeface="STIX Two Text SemiBold"/>
                <a:sym typeface="STIX Two Text SemiBold"/>
              </a:rPr>
              <a:t>–Morgan Housel. </a:t>
            </a:r>
            <a:r>
              <a:rPr lang="en" sz="2300" i="1">
                <a:solidFill>
                  <a:schemeClr val="dk1"/>
                </a:solidFill>
                <a:latin typeface="STIX Two Text SemiBold"/>
                <a:ea typeface="STIX Two Text SemiBold"/>
                <a:cs typeface="STIX Two Text SemiBold"/>
                <a:sym typeface="STIX Two Text SemiBold"/>
              </a:rPr>
              <a:t>Same As It Ever Was</a:t>
            </a:r>
            <a:endParaRPr sz="1200" i="1">
              <a:solidFill>
                <a:schemeClr val="dk2"/>
              </a:solidFill>
              <a:latin typeface="STIX Two Text"/>
              <a:ea typeface="STIX Two Text"/>
              <a:cs typeface="STIX Two Text"/>
              <a:sym typeface="STIX Two Tex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58"/>
          <p:cNvSpPr txBox="1">
            <a:spLocks noGrp="1"/>
          </p:cNvSpPr>
          <p:nvPr>
            <p:ph type="ctrTitle"/>
          </p:nvPr>
        </p:nvSpPr>
        <p:spPr>
          <a:xfrm>
            <a:off x="352550" y="2171700"/>
            <a:ext cx="3219900" cy="80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Empathy</a:t>
            </a:r>
            <a:endParaRPr/>
          </a:p>
        </p:txBody>
      </p:sp>
      <p:sp>
        <p:nvSpPr>
          <p:cNvPr id="746" name="Google Shape;746;p58"/>
          <p:cNvSpPr txBox="1">
            <a:spLocks noGrp="1"/>
          </p:cNvSpPr>
          <p:nvPr>
            <p:ph type="subTitle" idx="3"/>
          </p:nvPr>
        </p:nvSpPr>
        <p:spPr>
          <a:xfrm>
            <a:off x="4829450" y="1625000"/>
            <a:ext cx="3961800" cy="3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t>Why Stories Matter</a:t>
            </a:r>
            <a:endParaRPr sz="1800"/>
          </a:p>
        </p:txBody>
      </p:sp>
      <p:sp>
        <p:nvSpPr>
          <p:cNvPr id="747" name="Google Shape;747;p58"/>
          <p:cNvSpPr txBox="1">
            <a:spLocks noGrp="1"/>
          </p:cNvSpPr>
          <p:nvPr>
            <p:ph type="body" idx="4"/>
          </p:nvPr>
        </p:nvSpPr>
        <p:spPr>
          <a:xfrm>
            <a:off x="4829450" y="2001499"/>
            <a:ext cx="3961800" cy="1979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2300"/>
              <a:t>Imagination</a:t>
            </a:r>
            <a:endParaRPr sz="2300"/>
          </a:p>
          <a:p>
            <a:pPr marL="457200" lvl="0" indent="-374650" algn="l" rtl="0">
              <a:spcBef>
                <a:spcPts val="0"/>
              </a:spcBef>
              <a:spcAft>
                <a:spcPts val="0"/>
              </a:spcAft>
              <a:buSzPts val="2300"/>
              <a:buChar char="●"/>
            </a:pPr>
            <a:r>
              <a:rPr lang="en" sz="2300"/>
              <a:t>Entertaining </a:t>
            </a:r>
            <a:endParaRPr sz="2300"/>
          </a:p>
          <a:p>
            <a:pPr marL="457200" lvl="0" indent="-374650" algn="l" rtl="0">
              <a:spcBef>
                <a:spcPts val="0"/>
              </a:spcBef>
              <a:spcAft>
                <a:spcPts val="0"/>
              </a:spcAft>
              <a:buSzPts val="2300"/>
              <a:buChar char="●"/>
            </a:pPr>
            <a:r>
              <a:rPr lang="en" sz="2300"/>
              <a:t>Relatable</a:t>
            </a:r>
            <a:endParaRPr sz="2300"/>
          </a:p>
          <a:p>
            <a:pPr marL="457200" lvl="0" indent="0" algn="l" rtl="0">
              <a:spcBef>
                <a:spcPts val="1200"/>
              </a:spcBef>
              <a:spcAft>
                <a:spcPts val="1200"/>
              </a:spcAft>
              <a:buNone/>
            </a:pP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59"/>
          <p:cNvSpPr txBox="1">
            <a:spLocks noGrp="1"/>
          </p:cNvSpPr>
          <p:nvPr>
            <p:ph type="ctrTitle"/>
          </p:nvPr>
        </p:nvSpPr>
        <p:spPr>
          <a:xfrm>
            <a:off x="352550" y="2171700"/>
            <a:ext cx="3483000" cy="80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Application</a:t>
            </a:r>
            <a:endParaRPr/>
          </a:p>
        </p:txBody>
      </p:sp>
      <p:sp>
        <p:nvSpPr>
          <p:cNvPr id="753" name="Google Shape;753;p59"/>
          <p:cNvSpPr txBox="1">
            <a:spLocks noGrp="1"/>
          </p:cNvSpPr>
          <p:nvPr>
            <p:ph type="subTitle" idx="3"/>
          </p:nvPr>
        </p:nvSpPr>
        <p:spPr>
          <a:xfrm>
            <a:off x="4829450" y="1625000"/>
            <a:ext cx="3961800" cy="3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t>Find Your Way</a:t>
            </a:r>
            <a:endParaRPr sz="1800"/>
          </a:p>
        </p:txBody>
      </p:sp>
      <p:sp>
        <p:nvSpPr>
          <p:cNvPr id="754" name="Google Shape;754;p59"/>
          <p:cNvSpPr txBox="1">
            <a:spLocks noGrp="1"/>
          </p:cNvSpPr>
          <p:nvPr>
            <p:ph type="body" idx="4"/>
          </p:nvPr>
        </p:nvSpPr>
        <p:spPr>
          <a:xfrm>
            <a:off x="4829450" y="2001499"/>
            <a:ext cx="3961800" cy="1979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2300"/>
              <a:t>Juries</a:t>
            </a:r>
            <a:endParaRPr sz="2300"/>
          </a:p>
          <a:p>
            <a:pPr marL="457200" lvl="0" indent="-374650" algn="l" rtl="0">
              <a:spcBef>
                <a:spcPts val="0"/>
              </a:spcBef>
              <a:spcAft>
                <a:spcPts val="0"/>
              </a:spcAft>
              <a:buSzPts val="2300"/>
              <a:buChar char="●"/>
            </a:pPr>
            <a:r>
              <a:rPr lang="en" sz="2300"/>
              <a:t>Mediation</a:t>
            </a:r>
            <a:endParaRPr sz="2300"/>
          </a:p>
          <a:p>
            <a:pPr marL="457200" lvl="0" indent="-374650" algn="l" rtl="0">
              <a:spcBef>
                <a:spcPts val="0"/>
              </a:spcBef>
              <a:spcAft>
                <a:spcPts val="0"/>
              </a:spcAft>
              <a:buSzPts val="2300"/>
              <a:buChar char="●"/>
            </a:pPr>
            <a:r>
              <a:rPr lang="en" sz="2300"/>
              <a:t>Opposing Counsel </a:t>
            </a:r>
            <a:endParaRPr sz="2300"/>
          </a:p>
          <a:p>
            <a:pPr marL="457200" lvl="0" indent="0" algn="l" rtl="0">
              <a:spcBef>
                <a:spcPts val="1200"/>
              </a:spcBef>
              <a:spcAft>
                <a:spcPts val="1200"/>
              </a:spcAft>
              <a:buNone/>
            </a:pP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5"/>
          <p:cNvSpPr txBox="1">
            <a:spLocks noGrp="1"/>
          </p:cNvSpPr>
          <p:nvPr>
            <p:ph type="title"/>
          </p:nvPr>
        </p:nvSpPr>
        <p:spPr>
          <a:xfrm>
            <a:off x="1712775" y="1103850"/>
            <a:ext cx="6974100" cy="293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a:t>Our tragedy today is a general and universal physical fear so long sustained by now that we can even bear it. There are no longer problems of the spirit. There is only the question: When will I be blown up? Because of this, the young man or woman writing today has forgotten the problems of the human heart in conflict with itself which alone can make good writing because only that is worth writing about, worth the agony and the sweat.</a:t>
            </a:r>
            <a:endParaRPr sz="2300"/>
          </a:p>
        </p:txBody>
      </p:sp>
      <p:sp>
        <p:nvSpPr>
          <p:cNvPr id="601" name="Google Shape;601;p45"/>
          <p:cNvSpPr txBox="1">
            <a:spLocks noGrp="1"/>
          </p:cNvSpPr>
          <p:nvPr>
            <p:ph type="subTitle" idx="3"/>
          </p:nvPr>
        </p:nvSpPr>
        <p:spPr>
          <a:xfrm rot="-5400000">
            <a:off x="-1577350" y="2403575"/>
            <a:ext cx="4226400" cy="33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Truisms about Stories</a:t>
            </a:r>
            <a:endParaRPr/>
          </a:p>
        </p:txBody>
      </p:sp>
      <p:sp>
        <p:nvSpPr>
          <p:cNvPr id="602" name="Google Shape;602;p45"/>
          <p:cNvSpPr txBox="1"/>
          <p:nvPr/>
        </p:nvSpPr>
        <p:spPr>
          <a:xfrm>
            <a:off x="5495175" y="4154375"/>
            <a:ext cx="3539400" cy="3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2300">
                <a:solidFill>
                  <a:schemeClr val="dk1"/>
                </a:solidFill>
                <a:latin typeface="STIX Two Text SemiBold"/>
                <a:ea typeface="STIX Two Text SemiBold"/>
                <a:cs typeface="STIX Two Text SemiBold"/>
                <a:sym typeface="STIX Two Text SemiBold"/>
              </a:rPr>
              <a:t>–William Faulkner</a:t>
            </a:r>
            <a:endParaRPr sz="1200">
              <a:solidFill>
                <a:schemeClr val="dk2"/>
              </a:solidFill>
              <a:latin typeface="STIX Two Text"/>
              <a:ea typeface="STIX Two Text"/>
              <a:cs typeface="STIX Two Text"/>
              <a:sym typeface="STIX Two Tex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6"/>
          <p:cNvSpPr txBox="1">
            <a:spLocks noGrp="1"/>
          </p:cNvSpPr>
          <p:nvPr>
            <p:ph type="title"/>
          </p:nvPr>
        </p:nvSpPr>
        <p:spPr>
          <a:xfrm>
            <a:off x="1712775" y="1103850"/>
            <a:ext cx="6974100" cy="293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a:t>Every story is two stories talking to each other.</a:t>
            </a:r>
            <a:endParaRPr sz="2300"/>
          </a:p>
        </p:txBody>
      </p:sp>
      <p:sp>
        <p:nvSpPr>
          <p:cNvPr id="608" name="Google Shape;608;p46"/>
          <p:cNvSpPr txBox="1">
            <a:spLocks noGrp="1"/>
          </p:cNvSpPr>
          <p:nvPr>
            <p:ph type="subTitle" idx="3"/>
          </p:nvPr>
        </p:nvSpPr>
        <p:spPr>
          <a:xfrm rot="-5400000">
            <a:off x="-1577350" y="2403575"/>
            <a:ext cx="4226400" cy="33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Truisms about Stories</a:t>
            </a:r>
            <a:endParaRPr/>
          </a:p>
        </p:txBody>
      </p:sp>
      <p:sp>
        <p:nvSpPr>
          <p:cNvPr id="609" name="Google Shape;609;p46"/>
          <p:cNvSpPr txBox="1"/>
          <p:nvPr/>
        </p:nvSpPr>
        <p:spPr>
          <a:xfrm>
            <a:off x="5147475" y="3319125"/>
            <a:ext cx="3539400" cy="3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dk1"/>
                </a:solidFill>
                <a:latin typeface="STIX Two Text SemiBold"/>
                <a:ea typeface="STIX Two Text SemiBold"/>
                <a:cs typeface="STIX Two Text SemiBold"/>
                <a:sym typeface="STIX Two Text SemiBold"/>
              </a:rPr>
              <a:t>–Grace Paley</a:t>
            </a:r>
            <a:endParaRPr sz="1200">
              <a:solidFill>
                <a:schemeClr val="dk2"/>
              </a:solidFill>
              <a:latin typeface="STIX Two Text"/>
              <a:ea typeface="STIX Two Text"/>
              <a:cs typeface="STIX Two Text"/>
              <a:sym typeface="STIX Two Tex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7"/>
          <p:cNvSpPr txBox="1">
            <a:spLocks noGrp="1"/>
          </p:cNvSpPr>
          <p:nvPr>
            <p:ph type="title"/>
          </p:nvPr>
        </p:nvSpPr>
        <p:spPr>
          <a:xfrm>
            <a:off x="4829450" y="2249350"/>
            <a:ext cx="3849300" cy="71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Narrative Architecture</a:t>
            </a:r>
            <a:endParaRPr/>
          </a:p>
        </p:txBody>
      </p:sp>
      <p:sp>
        <p:nvSpPr>
          <p:cNvPr id="615" name="Google Shape;615;p47"/>
          <p:cNvSpPr txBox="1">
            <a:spLocks noGrp="1"/>
          </p:cNvSpPr>
          <p:nvPr>
            <p:ph type="body" idx="3"/>
          </p:nvPr>
        </p:nvSpPr>
        <p:spPr>
          <a:xfrm>
            <a:off x="4829450" y="3077525"/>
            <a:ext cx="3849300" cy="13803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Stories are often told in three acts</a:t>
            </a:r>
            <a:endParaRPr/>
          </a:p>
          <a:p>
            <a:pPr marL="457200" lvl="0" indent="-304800" algn="l" rtl="0">
              <a:spcBef>
                <a:spcPts val="0"/>
              </a:spcBef>
              <a:spcAft>
                <a:spcPts val="0"/>
              </a:spcAft>
              <a:buSzPts val="1200"/>
              <a:buChar char="●"/>
            </a:pPr>
            <a:r>
              <a:rPr lang="en"/>
              <a:t>Sure: Beginning, Middle, End</a:t>
            </a:r>
            <a:endParaRPr/>
          </a:p>
          <a:p>
            <a:pPr marL="457200" lvl="0" indent="-304800" algn="l" rtl="0">
              <a:spcBef>
                <a:spcPts val="0"/>
              </a:spcBef>
              <a:spcAft>
                <a:spcPts val="0"/>
              </a:spcAft>
              <a:buSzPts val="1200"/>
              <a:buChar char="●"/>
            </a:pPr>
            <a:r>
              <a:rPr lang="en"/>
              <a:t>But really: Trouble, Complication, Resolution</a:t>
            </a:r>
            <a:endParaRPr/>
          </a:p>
          <a:p>
            <a:pPr marL="457200" lvl="0" indent="-304800" algn="l" rtl="0">
              <a:spcBef>
                <a:spcPts val="0"/>
              </a:spcBef>
              <a:spcAft>
                <a:spcPts val="0"/>
              </a:spcAft>
              <a:buSzPts val="1200"/>
              <a:buChar char="●"/>
            </a:pPr>
            <a:r>
              <a:rPr lang="en"/>
              <a:t>Every story ever written is about trouble. </a:t>
            </a:r>
            <a:endParaRPr/>
          </a:p>
          <a:p>
            <a:pPr marL="457200" lvl="0" indent="-304800" algn="l" rtl="0">
              <a:spcBef>
                <a:spcPts val="0"/>
              </a:spcBef>
              <a:spcAft>
                <a:spcPts val="0"/>
              </a:spcAft>
              <a:buSzPts val="1200"/>
              <a:buChar char="●"/>
            </a:pPr>
            <a:r>
              <a:rPr lang="en"/>
              <a:t>A change must happen or a story fails</a:t>
            </a:r>
            <a:endParaRPr/>
          </a:p>
          <a:p>
            <a:pPr marL="457200" lvl="0" indent="0" algn="l" rtl="0">
              <a:spcBef>
                <a:spcPts val="1200"/>
              </a:spcBef>
              <a:spcAft>
                <a:spcPts val="1200"/>
              </a:spcAft>
              <a:buNone/>
            </a:pPr>
            <a:endParaRPr/>
          </a:p>
        </p:txBody>
      </p:sp>
      <p:pic>
        <p:nvPicPr>
          <p:cNvPr id="616" name="Google Shape;616;p47" title="6152873_1.jpg"/>
          <p:cNvPicPr preferRelativeResize="0">
            <a:picLocks noGrp="1"/>
          </p:cNvPicPr>
          <p:nvPr>
            <p:ph type="pic" idx="5"/>
          </p:nvPr>
        </p:nvPicPr>
        <p:blipFill rotWithShape="1">
          <a:blip r:embed="rId3">
            <a:alphaModFix/>
          </a:blip>
          <a:srcRect t="4841" b="4832"/>
          <a:stretch/>
        </p:blipFill>
        <p:spPr>
          <a:xfrm>
            <a:off x="457200" y="685800"/>
            <a:ext cx="3755403" cy="37719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8"/>
          <p:cNvSpPr txBox="1">
            <a:spLocks noGrp="1"/>
          </p:cNvSpPr>
          <p:nvPr>
            <p:ph type="title"/>
          </p:nvPr>
        </p:nvSpPr>
        <p:spPr>
          <a:xfrm>
            <a:off x="4829450" y="2249350"/>
            <a:ext cx="3849300" cy="71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Appeals</a:t>
            </a:r>
            <a:endParaRPr/>
          </a:p>
        </p:txBody>
      </p:sp>
      <p:sp>
        <p:nvSpPr>
          <p:cNvPr id="622" name="Google Shape;622;p48"/>
          <p:cNvSpPr txBox="1">
            <a:spLocks noGrp="1"/>
          </p:cNvSpPr>
          <p:nvPr>
            <p:ph type="body" idx="3"/>
          </p:nvPr>
        </p:nvSpPr>
        <p:spPr>
          <a:xfrm>
            <a:off x="4829450" y="3077525"/>
            <a:ext cx="3849300" cy="13803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We can evolve and change but we always return to Aristotle. </a:t>
            </a:r>
            <a:endParaRPr/>
          </a:p>
        </p:txBody>
      </p:sp>
      <p:pic>
        <p:nvPicPr>
          <p:cNvPr id="623" name="Google Shape;623;p48" title="rhetoricaltri.png"/>
          <p:cNvPicPr preferRelativeResize="0">
            <a:picLocks noGrp="1"/>
          </p:cNvPicPr>
          <p:nvPr>
            <p:ph type="pic" idx="5"/>
          </p:nvPr>
        </p:nvPicPr>
        <p:blipFill rotWithShape="1">
          <a:blip r:embed="rId3">
            <a:alphaModFix/>
          </a:blip>
          <a:srcRect l="19340" r="19340"/>
          <a:stretch/>
        </p:blipFill>
        <p:spPr>
          <a:xfrm>
            <a:off x="457200" y="685800"/>
            <a:ext cx="3935501" cy="37718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9"/>
          <p:cNvSpPr txBox="1">
            <a:spLocks noGrp="1"/>
          </p:cNvSpPr>
          <p:nvPr>
            <p:ph type="subTitle" idx="8"/>
          </p:nvPr>
        </p:nvSpPr>
        <p:spPr>
          <a:xfrm>
            <a:off x="366100" y="3043450"/>
            <a:ext cx="2924100" cy="3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Exposition</a:t>
            </a:r>
            <a:endParaRPr/>
          </a:p>
        </p:txBody>
      </p:sp>
      <p:sp>
        <p:nvSpPr>
          <p:cNvPr id="629" name="Google Shape;629;p49"/>
          <p:cNvSpPr txBox="1">
            <a:spLocks noGrp="1"/>
          </p:cNvSpPr>
          <p:nvPr>
            <p:ph type="body" idx="5"/>
          </p:nvPr>
        </p:nvSpPr>
        <p:spPr>
          <a:xfrm>
            <a:off x="366100" y="3419950"/>
            <a:ext cx="2924100" cy="758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Consectetur adipiscing elit. Nullam nibh nunc, euismod eget tellus a, dignissim mattis augue. Donec fermentum.</a:t>
            </a:r>
            <a:endParaRPr/>
          </a:p>
        </p:txBody>
      </p:sp>
      <p:sp>
        <p:nvSpPr>
          <p:cNvPr id="630" name="Google Shape;630;p49"/>
          <p:cNvSpPr txBox="1">
            <a:spLocks noGrp="1"/>
          </p:cNvSpPr>
          <p:nvPr>
            <p:ph type="subTitle" idx="6"/>
          </p:nvPr>
        </p:nvSpPr>
        <p:spPr>
          <a:xfrm>
            <a:off x="2242500" y="1816000"/>
            <a:ext cx="2924100" cy="3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Rising Action</a:t>
            </a:r>
            <a:endParaRPr/>
          </a:p>
        </p:txBody>
      </p:sp>
      <p:sp>
        <p:nvSpPr>
          <p:cNvPr id="631" name="Google Shape;631;p49"/>
          <p:cNvSpPr txBox="1">
            <a:spLocks noGrp="1"/>
          </p:cNvSpPr>
          <p:nvPr>
            <p:ph type="body" idx="7"/>
          </p:nvPr>
        </p:nvSpPr>
        <p:spPr>
          <a:xfrm>
            <a:off x="2242500" y="2192500"/>
            <a:ext cx="2924100" cy="758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Consectetur adipiscing elit. Nullam nibh nunc, euismod eget tellus a, dignissim mattis augue. Donec fermentum.</a:t>
            </a:r>
            <a:endParaRPr/>
          </a:p>
        </p:txBody>
      </p:sp>
      <p:sp>
        <p:nvSpPr>
          <p:cNvPr id="632" name="Google Shape;632;p49"/>
          <p:cNvSpPr txBox="1">
            <a:spLocks noGrp="1"/>
          </p:cNvSpPr>
          <p:nvPr>
            <p:ph type="subTitle" idx="1"/>
          </p:nvPr>
        </p:nvSpPr>
        <p:spPr>
          <a:xfrm>
            <a:off x="4118875" y="277175"/>
            <a:ext cx="2924100" cy="3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Climax</a:t>
            </a:r>
            <a:endParaRPr/>
          </a:p>
        </p:txBody>
      </p:sp>
      <p:sp>
        <p:nvSpPr>
          <p:cNvPr id="633" name="Google Shape;633;p49"/>
          <p:cNvSpPr txBox="1">
            <a:spLocks noGrp="1"/>
          </p:cNvSpPr>
          <p:nvPr>
            <p:ph type="body" idx="2"/>
          </p:nvPr>
        </p:nvSpPr>
        <p:spPr>
          <a:xfrm>
            <a:off x="4118875" y="653675"/>
            <a:ext cx="2924100" cy="758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 Consectetur adipiscing elit. Nullam nibh nunc, euismod eget tellus a, dignissim mattis augue. Donec fermentum.</a:t>
            </a:r>
            <a:endParaRPr/>
          </a:p>
        </p:txBody>
      </p:sp>
      <p:cxnSp>
        <p:nvCxnSpPr>
          <p:cNvPr id="634" name="Google Shape;634;p49"/>
          <p:cNvCxnSpPr/>
          <p:nvPr/>
        </p:nvCxnSpPr>
        <p:spPr>
          <a:xfrm>
            <a:off x="5070450" y="463625"/>
            <a:ext cx="3129600" cy="0"/>
          </a:xfrm>
          <a:prstGeom prst="straightConnector1">
            <a:avLst/>
          </a:prstGeom>
          <a:noFill/>
          <a:ln w="9525" cap="flat" cmpd="sng">
            <a:solidFill>
              <a:schemeClr val="dk1"/>
            </a:solidFill>
            <a:prstDash val="solid"/>
            <a:round/>
            <a:headEnd type="none" w="med" len="med"/>
            <a:tailEnd type="none" w="med" len="med"/>
          </a:ln>
        </p:spPr>
      </p:cxnSp>
      <p:cxnSp>
        <p:nvCxnSpPr>
          <p:cNvPr id="635" name="Google Shape;635;p49"/>
          <p:cNvCxnSpPr/>
          <p:nvPr/>
        </p:nvCxnSpPr>
        <p:spPr>
          <a:xfrm>
            <a:off x="3731225" y="2000200"/>
            <a:ext cx="2750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50"/>
          <p:cNvSpPr txBox="1">
            <a:spLocks noGrp="1"/>
          </p:cNvSpPr>
          <p:nvPr>
            <p:ph type="subTitle" idx="3"/>
          </p:nvPr>
        </p:nvSpPr>
        <p:spPr>
          <a:xfrm>
            <a:off x="4118875" y="277175"/>
            <a:ext cx="2924100" cy="3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Falling Action</a:t>
            </a:r>
            <a:endParaRPr/>
          </a:p>
        </p:txBody>
      </p:sp>
      <p:sp>
        <p:nvSpPr>
          <p:cNvPr id="641" name="Google Shape;641;p50"/>
          <p:cNvSpPr txBox="1">
            <a:spLocks noGrp="1"/>
          </p:cNvSpPr>
          <p:nvPr>
            <p:ph type="body" idx="4"/>
          </p:nvPr>
        </p:nvSpPr>
        <p:spPr>
          <a:xfrm>
            <a:off x="4118875" y="653675"/>
            <a:ext cx="2924100" cy="758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Consectetur adipiscing elit. Nullam nibh nunc, euismod eget tellus a, dignissim mattis augue. Donec fermentum.</a:t>
            </a:r>
            <a:endParaRPr/>
          </a:p>
        </p:txBody>
      </p:sp>
      <p:sp>
        <p:nvSpPr>
          <p:cNvPr id="642" name="Google Shape;642;p50"/>
          <p:cNvSpPr txBox="1">
            <a:spLocks noGrp="1"/>
          </p:cNvSpPr>
          <p:nvPr>
            <p:ph type="subTitle" idx="5"/>
          </p:nvPr>
        </p:nvSpPr>
        <p:spPr>
          <a:xfrm>
            <a:off x="5953000" y="3043450"/>
            <a:ext cx="2924100" cy="3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Resolution</a:t>
            </a:r>
            <a:endParaRPr/>
          </a:p>
        </p:txBody>
      </p:sp>
      <p:sp>
        <p:nvSpPr>
          <p:cNvPr id="643" name="Google Shape;643;p50"/>
          <p:cNvSpPr txBox="1">
            <a:spLocks noGrp="1"/>
          </p:cNvSpPr>
          <p:nvPr>
            <p:ph type="body" idx="6"/>
          </p:nvPr>
        </p:nvSpPr>
        <p:spPr>
          <a:xfrm>
            <a:off x="5953000" y="3419950"/>
            <a:ext cx="2924100" cy="758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Consectetur adipiscing elit. Nullam nibh nunc, euismod eget tellus a, dignissim mattis augue. Donec fermentum.</a:t>
            </a:r>
            <a:endParaRPr/>
          </a:p>
        </p:txBody>
      </p:sp>
      <p:cxnSp>
        <p:nvCxnSpPr>
          <p:cNvPr id="644" name="Google Shape;644;p50"/>
          <p:cNvCxnSpPr/>
          <p:nvPr/>
        </p:nvCxnSpPr>
        <p:spPr>
          <a:xfrm rot="10800000">
            <a:off x="828891" y="465425"/>
            <a:ext cx="3129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51"/>
          <p:cNvSpPr txBox="1">
            <a:spLocks noGrp="1"/>
          </p:cNvSpPr>
          <p:nvPr>
            <p:ph type="subTitle" idx="3"/>
          </p:nvPr>
        </p:nvSpPr>
        <p:spPr>
          <a:xfrm>
            <a:off x="4829450" y="768100"/>
            <a:ext cx="3765000" cy="2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Beginning</a:t>
            </a:r>
            <a:endParaRPr/>
          </a:p>
        </p:txBody>
      </p:sp>
      <p:sp>
        <p:nvSpPr>
          <p:cNvPr id="650" name="Google Shape;650;p51"/>
          <p:cNvSpPr txBox="1">
            <a:spLocks noGrp="1"/>
          </p:cNvSpPr>
          <p:nvPr>
            <p:ph type="body" idx="4"/>
          </p:nvPr>
        </p:nvSpPr>
        <p:spPr>
          <a:xfrm>
            <a:off x="4829450" y="998844"/>
            <a:ext cx="3765000" cy="87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wife is depressed. And the dumpling turns into a person? That’s trouble. She cares for it like a child and raises it and she is clearly happy. </a:t>
            </a:r>
            <a:endParaRPr/>
          </a:p>
          <a:p>
            <a:pPr marL="0" lvl="0" indent="0" algn="l" rtl="0">
              <a:spcBef>
                <a:spcPts val="1200"/>
              </a:spcBef>
              <a:spcAft>
                <a:spcPts val="1200"/>
              </a:spcAft>
              <a:buNone/>
            </a:pPr>
            <a:endParaRPr/>
          </a:p>
        </p:txBody>
      </p:sp>
      <p:sp>
        <p:nvSpPr>
          <p:cNvPr id="651" name="Google Shape;651;p51"/>
          <p:cNvSpPr txBox="1">
            <a:spLocks noGrp="1"/>
          </p:cNvSpPr>
          <p:nvPr>
            <p:ph type="subTitle" idx="5"/>
          </p:nvPr>
        </p:nvSpPr>
        <p:spPr>
          <a:xfrm>
            <a:off x="4829450" y="2018873"/>
            <a:ext cx="3765000" cy="2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Middle</a:t>
            </a:r>
            <a:endParaRPr/>
          </a:p>
        </p:txBody>
      </p:sp>
      <p:sp>
        <p:nvSpPr>
          <p:cNvPr id="652" name="Google Shape;652;p51"/>
          <p:cNvSpPr txBox="1">
            <a:spLocks noGrp="1"/>
          </p:cNvSpPr>
          <p:nvPr>
            <p:ph type="body" idx="6"/>
          </p:nvPr>
        </p:nvSpPr>
        <p:spPr>
          <a:xfrm>
            <a:off x="4829450" y="2249617"/>
            <a:ext cx="3765000" cy="878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But then it grows up. That’s a complication. But then she tries to win back his love and affection but he leaves anyway. And then he brings home a fiancee but instead of letting him go, she eats him! </a:t>
            </a:r>
            <a:endParaRPr/>
          </a:p>
        </p:txBody>
      </p:sp>
      <p:sp>
        <p:nvSpPr>
          <p:cNvPr id="653" name="Google Shape;653;p51"/>
          <p:cNvSpPr txBox="1">
            <a:spLocks noGrp="1"/>
          </p:cNvSpPr>
          <p:nvPr>
            <p:ph type="subTitle" idx="7"/>
          </p:nvPr>
        </p:nvSpPr>
        <p:spPr>
          <a:xfrm>
            <a:off x="4829450" y="3274833"/>
            <a:ext cx="3765000" cy="2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End</a:t>
            </a:r>
            <a:endParaRPr/>
          </a:p>
        </p:txBody>
      </p:sp>
      <p:sp>
        <p:nvSpPr>
          <p:cNvPr id="654" name="Google Shape;654;p51"/>
          <p:cNvSpPr txBox="1">
            <a:spLocks noGrp="1"/>
          </p:cNvSpPr>
          <p:nvPr>
            <p:ph type="body" idx="8"/>
          </p:nvPr>
        </p:nvSpPr>
        <p:spPr>
          <a:xfrm>
            <a:off x="4829450" y="3505577"/>
            <a:ext cx="3765000" cy="878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It’s just a dream (but not a cliche this time). We see this story is about being a parent and, to a lesser degree, a child. But it’s definitely about letting go. </a:t>
            </a:r>
            <a:endParaRPr/>
          </a:p>
        </p:txBody>
      </p:sp>
      <p:sp>
        <p:nvSpPr>
          <p:cNvPr id="655" name="Google Shape;655;p51"/>
          <p:cNvSpPr txBox="1">
            <a:spLocks noGrp="1"/>
          </p:cNvSpPr>
          <p:nvPr>
            <p:ph type="ctrTitle"/>
          </p:nvPr>
        </p:nvSpPr>
        <p:spPr>
          <a:xfrm>
            <a:off x="352550" y="2171700"/>
            <a:ext cx="3219900" cy="80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Timeline</a:t>
            </a:r>
            <a:endParaRPr/>
          </a:p>
        </p:txBody>
      </p:sp>
      <p:sp>
        <p:nvSpPr>
          <p:cNvPr id="656" name="Google Shape;656;p51"/>
          <p:cNvSpPr txBox="1"/>
          <p:nvPr/>
        </p:nvSpPr>
        <p:spPr>
          <a:xfrm>
            <a:off x="3572375" y="768096"/>
            <a:ext cx="640200" cy="2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1"/>
                </a:solidFill>
                <a:latin typeface="STIX Two Text Medium"/>
                <a:ea typeface="STIX Two Text Medium"/>
                <a:cs typeface="STIX Two Text Medium"/>
                <a:sym typeface="STIX Two Text Medium"/>
              </a:rPr>
              <a:t>01</a:t>
            </a:r>
            <a:endParaRPr sz="1600">
              <a:solidFill>
                <a:schemeClr val="accent1"/>
              </a:solidFill>
              <a:latin typeface="STIX Two Text Medium"/>
              <a:ea typeface="STIX Two Text Medium"/>
              <a:cs typeface="STIX Two Text Medium"/>
              <a:sym typeface="STIX Two Text Medium"/>
            </a:endParaRPr>
          </a:p>
        </p:txBody>
      </p:sp>
      <p:sp>
        <p:nvSpPr>
          <p:cNvPr id="657" name="Google Shape;657;p51"/>
          <p:cNvSpPr txBox="1"/>
          <p:nvPr/>
        </p:nvSpPr>
        <p:spPr>
          <a:xfrm>
            <a:off x="3572375" y="2018871"/>
            <a:ext cx="640200" cy="2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1"/>
                </a:solidFill>
                <a:latin typeface="STIX Two Text Medium"/>
                <a:ea typeface="STIX Two Text Medium"/>
                <a:cs typeface="STIX Two Text Medium"/>
                <a:sym typeface="STIX Two Text Medium"/>
              </a:rPr>
              <a:t>02</a:t>
            </a:r>
            <a:endParaRPr sz="1600">
              <a:solidFill>
                <a:schemeClr val="accent1"/>
              </a:solidFill>
              <a:latin typeface="STIX Two Text Medium"/>
              <a:ea typeface="STIX Two Text Medium"/>
              <a:cs typeface="STIX Two Text Medium"/>
              <a:sym typeface="STIX Two Text Medium"/>
            </a:endParaRPr>
          </a:p>
        </p:txBody>
      </p:sp>
      <p:sp>
        <p:nvSpPr>
          <p:cNvPr id="658" name="Google Shape;658;p51"/>
          <p:cNvSpPr txBox="1"/>
          <p:nvPr/>
        </p:nvSpPr>
        <p:spPr>
          <a:xfrm>
            <a:off x="3572375" y="3274821"/>
            <a:ext cx="640200" cy="2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1"/>
                </a:solidFill>
                <a:latin typeface="STIX Two Text Medium"/>
                <a:ea typeface="STIX Two Text Medium"/>
                <a:cs typeface="STIX Two Text Medium"/>
                <a:sym typeface="STIX Two Text Medium"/>
              </a:rPr>
              <a:t>03</a:t>
            </a:r>
            <a:endParaRPr sz="1600">
              <a:solidFill>
                <a:schemeClr val="accent1"/>
              </a:solidFill>
              <a:latin typeface="STIX Two Text Medium"/>
              <a:ea typeface="STIX Two Text Medium"/>
              <a:cs typeface="STIX Two Text Medium"/>
              <a:sym typeface="STIX Two Tex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2"/>
          <p:cNvSpPr txBox="1">
            <a:spLocks noGrp="1"/>
          </p:cNvSpPr>
          <p:nvPr>
            <p:ph type="title"/>
          </p:nvPr>
        </p:nvSpPr>
        <p:spPr>
          <a:xfrm>
            <a:off x="366100" y="652125"/>
            <a:ext cx="5568600" cy="5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Every story is two stories…</a:t>
            </a:r>
            <a:endParaRPr/>
          </a:p>
        </p:txBody>
      </p:sp>
      <p:sp>
        <p:nvSpPr>
          <p:cNvPr id="664" name="Google Shape;664;p52"/>
          <p:cNvSpPr txBox="1">
            <a:spLocks noGrp="1"/>
          </p:cNvSpPr>
          <p:nvPr>
            <p:ph type="subTitle" idx="7"/>
          </p:nvPr>
        </p:nvSpPr>
        <p:spPr>
          <a:xfrm>
            <a:off x="2103450" y="2663188"/>
            <a:ext cx="1644600" cy="47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65" name="Google Shape;665;p52"/>
          <p:cNvSpPr txBox="1">
            <a:spLocks noGrp="1"/>
          </p:cNvSpPr>
          <p:nvPr>
            <p:ph type="subTitle" idx="8"/>
          </p:nvPr>
        </p:nvSpPr>
        <p:spPr>
          <a:xfrm>
            <a:off x="3748031" y="2663188"/>
            <a:ext cx="1644600" cy="47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66" name="Google Shape;666;p52"/>
          <p:cNvSpPr txBox="1">
            <a:spLocks noGrp="1"/>
          </p:cNvSpPr>
          <p:nvPr>
            <p:ph type="subTitle" idx="9"/>
          </p:nvPr>
        </p:nvSpPr>
        <p:spPr>
          <a:xfrm>
            <a:off x="5395950" y="2663188"/>
            <a:ext cx="1644600" cy="47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667" name="Google Shape;667;p52"/>
          <p:cNvSpPr txBox="1">
            <a:spLocks noGrp="1"/>
          </p:cNvSpPr>
          <p:nvPr>
            <p:ph type="subTitle" idx="13"/>
          </p:nvPr>
        </p:nvSpPr>
        <p:spPr>
          <a:xfrm>
            <a:off x="7038825" y="2663188"/>
            <a:ext cx="1644600" cy="47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668" name="Google Shape;668;p52"/>
          <p:cNvSpPr txBox="1">
            <a:spLocks noGrp="1"/>
          </p:cNvSpPr>
          <p:nvPr>
            <p:ph type="subTitle" idx="14"/>
          </p:nvPr>
        </p:nvSpPr>
        <p:spPr>
          <a:xfrm>
            <a:off x="457225" y="2663188"/>
            <a:ext cx="1644600" cy="47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69" name="Google Shape;669;p52"/>
          <p:cNvSpPr txBox="1">
            <a:spLocks noGrp="1"/>
          </p:cNvSpPr>
          <p:nvPr>
            <p:ph type="body" idx="1"/>
          </p:nvPr>
        </p:nvSpPr>
        <p:spPr>
          <a:xfrm>
            <a:off x="1985550" y="3609025"/>
            <a:ext cx="18804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a:t>Does he know what I gave? How I tended to him?</a:t>
            </a:r>
            <a:endParaRPr sz="1400"/>
          </a:p>
        </p:txBody>
      </p:sp>
      <p:sp>
        <p:nvSpPr>
          <p:cNvPr id="670" name="Google Shape;670;p52"/>
          <p:cNvSpPr txBox="1">
            <a:spLocks noGrp="1"/>
          </p:cNvSpPr>
          <p:nvPr>
            <p:ph type="body" idx="15"/>
          </p:nvPr>
        </p:nvSpPr>
        <p:spPr>
          <a:xfrm>
            <a:off x="5278050" y="3609025"/>
            <a:ext cx="18804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a:t>If I am not his mother what am I?</a:t>
            </a:r>
            <a:endParaRPr sz="1400"/>
          </a:p>
        </p:txBody>
      </p:sp>
      <p:cxnSp>
        <p:nvCxnSpPr>
          <p:cNvPr id="671" name="Google Shape;671;p52"/>
          <p:cNvCxnSpPr/>
          <p:nvPr/>
        </p:nvCxnSpPr>
        <p:spPr>
          <a:xfrm rot="10800000">
            <a:off x="1279500" y="2263688"/>
            <a:ext cx="0" cy="309000"/>
          </a:xfrm>
          <a:prstGeom prst="straightConnector1">
            <a:avLst/>
          </a:prstGeom>
          <a:noFill/>
          <a:ln w="19050" cap="flat" cmpd="sng">
            <a:solidFill>
              <a:schemeClr val="accent1"/>
            </a:solidFill>
            <a:prstDash val="solid"/>
            <a:round/>
            <a:headEnd type="none" w="med" len="med"/>
            <a:tailEnd type="none" w="med" len="med"/>
          </a:ln>
        </p:spPr>
      </p:cxnSp>
      <p:cxnSp>
        <p:nvCxnSpPr>
          <p:cNvPr id="672" name="Google Shape;672;p52"/>
          <p:cNvCxnSpPr/>
          <p:nvPr/>
        </p:nvCxnSpPr>
        <p:spPr>
          <a:xfrm rot="10800000">
            <a:off x="2924100" y="3228013"/>
            <a:ext cx="0" cy="309000"/>
          </a:xfrm>
          <a:prstGeom prst="straightConnector1">
            <a:avLst/>
          </a:prstGeom>
          <a:noFill/>
          <a:ln w="19050" cap="flat" cmpd="sng">
            <a:solidFill>
              <a:schemeClr val="accent1"/>
            </a:solidFill>
            <a:prstDash val="solid"/>
            <a:round/>
            <a:headEnd type="none" w="med" len="med"/>
            <a:tailEnd type="none" w="med" len="med"/>
          </a:ln>
        </p:spPr>
      </p:cxnSp>
      <p:cxnSp>
        <p:nvCxnSpPr>
          <p:cNvPr id="673" name="Google Shape;673;p52"/>
          <p:cNvCxnSpPr/>
          <p:nvPr/>
        </p:nvCxnSpPr>
        <p:spPr>
          <a:xfrm rot="10800000">
            <a:off x="4571975" y="2263688"/>
            <a:ext cx="0" cy="309000"/>
          </a:xfrm>
          <a:prstGeom prst="straightConnector1">
            <a:avLst/>
          </a:prstGeom>
          <a:noFill/>
          <a:ln w="19050" cap="flat" cmpd="sng">
            <a:solidFill>
              <a:schemeClr val="accent1"/>
            </a:solidFill>
            <a:prstDash val="solid"/>
            <a:round/>
            <a:headEnd type="none" w="med" len="med"/>
            <a:tailEnd type="none" w="med" len="med"/>
          </a:ln>
        </p:spPr>
      </p:cxnSp>
      <p:cxnSp>
        <p:nvCxnSpPr>
          <p:cNvPr id="674" name="Google Shape;674;p52"/>
          <p:cNvCxnSpPr/>
          <p:nvPr/>
        </p:nvCxnSpPr>
        <p:spPr>
          <a:xfrm rot="10800000">
            <a:off x="7864450" y="2263688"/>
            <a:ext cx="0" cy="309000"/>
          </a:xfrm>
          <a:prstGeom prst="straightConnector1">
            <a:avLst/>
          </a:prstGeom>
          <a:noFill/>
          <a:ln w="19050" cap="flat" cmpd="sng">
            <a:solidFill>
              <a:schemeClr val="accent1"/>
            </a:solidFill>
            <a:prstDash val="solid"/>
            <a:round/>
            <a:headEnd type="none" w="med" len="med"/>
            <a:tailEnd type="none" w="med" len="med"/>
          </a:ln>
        </p:spPr>
      </p:cxnSp>
      <p:cxnSp>
        <p:nvCxnSpPr>
          <p:cNvPr id="675" name="Google Shape;675;p52"/>
          <p:cNvCxnSpPr/>
          <p:nvPr/>
        </p:nvCxnSpPr>
        <p:spPr>
          <a:xfrm rot="10800000">
            <a:off x="6216575" y="3228013"/>
            <a:ext cx="0" cy="309000"/>
          </a:xfrm>
          <a:prstGeom prst="straightConnector1">
            <a:avLst/>
          </a:prstGeom>
          <a:noFill/>
          <a:ln w="19050" cap="flat" cmpd="sng">
            <a:solidFill>
              <a:schemeClr val="accent1"/>
            </a:solidFill>
            <a:prstDash val="solid"/>
            <a:round/>
            <a:headEnd type="none" w="med" len="med"/>
            <a:tailEnd type="none" w="med" len="med"/>
          </a:ln>
        </p:spPr>
      </p:cxnSp>
      <p:sp>
        <p:nvSpPr>
          <p:cNvPr id="676" name="Google Shape;676;p52"/>
          <p:cNvSpPr txBox="1">
            <a:spLocks noGrp="1"/>
          </p:cNvSpPr>
          <p:nvPr>
            <p:ph type="body" idx="2"/>
          </p:nvPr>
        </p:nvSpPr>
        <p:spPr>
          <a:xfrm>
            <a:off x="366100" y="1528100"/>
            <a:ext cx="21177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a:t>Dumpling/Raised/Leaves</a:t>
            </a:r>
            <a:endParaRPr sz="1400"/>
          </a:p>
        </p:txBody>
      </p:sp>
      <p:sp>
        <p:nvSpPr>
          <p:cNvPr id="677" name="Google Shape;677;p52"/>
          <p:cNvSpPr txBox="1">
            <a:spLocks noGrp="1"/>
          </p:cNvSpPr>
          <p:nvPr>
            <p:ph type="body" idx="4"/>
          </p:nvPr>
        </p:nvSpPr>
        <p:spPr>
          <a:xfrm>
            <a:off x="3630125" y="1528100"/>
            <a:ext cx="18804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a:t>Won’t let go/Eats Him</a:t>
            </a:r>
            <a:endParaRPr sz="1400"/>
          </a:p>
        </p:txBody>
      </p:sp>
      <p:sp>
        <p:nvSpPr>
          <p:cNvPr id="678" name="Google Shape;678;p52"/>
          <p:cNvSpPr txBox="1">
            <a:spLocks noGrp="1"/>
          </p:cNvSpPr>
          <p:nvPr>
            <p:ph type="body" idx="3"/>
          </p:nvPr>
        </p:nvSpPr>
        <p:spPr>
          <a:xfrm>
            <a:off x="6920925" y="1528100"/>
            <a:ext cx="18804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a:t>Dream/Acceptance</a:t>
            </a:r>
            <a:endParaRPr sz="1400"/>
          </a:p>
        </p:txBody>
      </p:sp>
    </p:spTree>
  </p:cSld>
  <p:clrMapOvr>
    <a:masterClrMapping/>
  </p:clrMapOvr>
</p:sld>
</file>

<file path=ppt/theme/theme1.xml><?xml version="1.0" encoding="utf-8"?>
<a:theme xmlns:a="http://schemas.openxmlformats.org/drawingml/2006/main" name="Show and Tell/Report #1">
  <a:themeElements>
    <a:clrScheme name="Simple Light">
      <a:dk1>
        <a:srgbClr val="AB8645"/>
      </a:dk1>
      <a:lt1>
        <a:srgbClr val="014840"/>
      </a:lt1>
      <a:dk2>
        <a:srgbClr val="000000"/>
      </a:dk2>
      <a:lt2>
        <a:srgbClr val="FAF5F0"/>
      </a:lt2>
      <a:accent1>
        <a:srgbClr val="133E37"/>
      </a:accent1>
      <a:accent2>
        <a:srgbClr val="D8B771"/>
      </a:accent2>
      <a:accent3>
        <a:srgbClr val="FFFFFF"/>
      </a:accent3>
      <a:accent4>
        <a:srgbClr val="8DA1B9"/>
      </a:accent4>
      <a:accent5>
        <a:srgbClr val="BC4749"/>
      </a:accent5>
      <a:accent6>
        <a:srgbClr val="3C1518"/>
      </a:accent6>
      <a:hlink>
        <a:srgbClr val="0148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753</Words>
  <Application>Microsoft Macintosh PowerPoint</Application>
  <PresentationFormat>On-screen Show (16:9)</PresentationFormat>
  <Paragraphs>104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Plus Jakarta Sans Medium</vt:lpstr>
      <vt:lpstr>STIX Two Text SemiBold</vt:lpstr>
      <vt:lpstr>STIX Two Text Medium</vt:lpstr>
      <vt:lpstr>STIX Two Text</vt:lpstr>
      <vt:lpstr>Arial</vt:lpstr>
      <vt:lpstr>Show and Tell/Report #1</vt:lpstr>
      <vt:lpstr>Story Structure</vt:lpstr>
      <vt:lpstr>Our tragedy today is a general and universal physical fear so long sustained by now that we can even bear it. There are no longer problems of the spirit. There is only the question: When will I be blown up? Because of this, the young man or woman writing today has forgotten the problems of the human heart in conflict with itself which alone can make good writing because only that is worth writing about, worth the agony and the sweat.</vt:lpstr>
      <vt:lpstr>Every story is two stories talking to each other.</vt:lpstr>
      <vt:lpstr>Narrative Architecture</vt:lpstr>
      <vt:lpstr>Appeals</vt:lpstr>
      <vt:lpstr>PowerPoint Presentation</vt:lpstr>
      <vt:lpstr>PowerPoint Presentation</vt:lpstr>
      <vt:lpstr>Timeline</vt:lpstr>
      <vt:lpstr>Every story is two stories…</vt:lpstr>
      <vt:lpstr>Timeline Hud ((backup) </vt:lpstr>
      <vt:lpstr>Every story is two stories…Hud </vt:lpstr>
      <vt:lpstr>Hamlet</vt:lpstr>
      <vt:lpstr>Person One (Kramer)</vt:lpstr>
      <vt:lpstr>“The best story wins. Not the best idea, or the right idea, or the most rational idea. Just whoever tells a story that catches people’s attention and gets them to nod their heads is the one who tends to be rewarded.”</vt:lpstr>
      <vt:lpstr>Empathy</vt:lpstr>
      <vt:lpstr>Application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Michael Croley</cp:lastModifiedBy>
  <cp:revision>1</cp:revision>
  <dcterms:modified xsi:type="dcterms:W3CDTF">2025-10-12T14:57:29Z</dcterms:modified>
</cp:coreProperties>
</file>